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6"/>
  </p:notesMasterIdLst>
  <p:handoutMasterIdLst>
    <p:handoutMasterId r:id="rId17"/>
  </p:handoutMasterIdLst>
  <p:sldIdLst>
    <p:sldId id="258" r:id="rId5"/>
    <p:sldId id="2054" r:id="rId6"/>
    <p:sldId id="2046" r:id="rId7"/>
    <p:sldId id="2045" r:id="rId8"/>
    <p:sldId id="2059" r:id="rId9"/>
    <p:sldId id="2053" r:id="rId10"/>
    <p:sldId id="2055" r:id="rId11"/>
    <p:sldId id="2058" r:id="rId12"/>
    <p:sldId id="2057" r:id="rId13"/>
    <p:sldId id="2060" r:id="rId14"/>
    <p:sldId id="2050" r:id="rId15"/>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48" autoAdjust="0"/>
    <p:restoredTop sz="88138" autoAdjust="0"/>
  </p:normalViewPr>
  <p:slideViewPr>
    <p:cSldViewPr snapToGrid="0">
      <p:cViewPr varScale="1">
        <p:scale>
          <a:sx n="128" d="100"/>
          <a:sy n="128" d="100"/>
        </p:scale>
        <p:origin x="616" y="176"/>
      </p:cViewPr>
      <p:guideLst>
        <p:guide orient="horz" pos="2160"/>
        <p:guide orient="horz" pos="3840"/>
        <p:guide pos="3840"/>
        <p:guide pos="384"/>
        <p:guide pos="7296"/>
        <p:guide orient="horz" pos="960"/>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88" d="100"/>
          <a:sy n="88" d="100"/>
        </p:scale>
        <p:origin x="38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10/15/20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dirty="0"/>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atin typeface="+mn-lt"/>
              </a:defRPr>
            </a:lvl1pPr>
          </a:lstStyle>
          <a:p>
            <a:endParaRPr lang="en-US" dirty="0"/>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atin typeface="+mn-lt"/>
              </a:defRPr>
            </a:lvl1pPr>
          </a:lstStyle>
          <a:p>
            <a:fld id="{5BFEAE42-E3FE-4405-B7FC-4425D05B92A0}" type="slidenum">
              <a:rPr lang="en-US" smtClean="0"/>
              <a:pPr/>
              <a:t>‹#›</a:t>
            </a:fld>
            <a:endParaRPr lang="en-US" dirty="0"/>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MetricHPE Light" panose="020B0303030202060203"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MetricHPE Light" panose="020B0303030202060203"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MetricHPE Light" panose="020B0303030202060203"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MetricHPE Light" panose="020B0303030202060203"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MetricHPE Light" panose="020B0303030202060203"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609325" rtl="0" eaLnBrk="1" fontAlgn="auto" latinLnBrk="0" hangingPunct="1">
              <a:lnSpc>
                <a:spcPct val="100000"/>
              </a:lnSpc>
              <a:spcBef>
                <a:spcPts val="0"/>
              </a:spcBef>
              <a:spcAft>
                <a:spcPts val="0"/>
              </a:spcAft>
              <a:buClrTx/>
              <a:buSzTx/>
              <a:buFontTx/>
              <a:buNone/>
              <a:tabLst/>
              <a:defRPr/>
            </a:pPr>
            <a:fld id="{753E8932-7A25-5240-B9BA-D3C5466B7FB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32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00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Shape 16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r>
              <a:rPr lang="en" sz="1200" b="0" i="0" u="none" strike="noStrike" cap="none" dirty="0">
                <a:solidFill>
                  <a:schemeClr val="dk1"/>
                </a:solidFill>
                <a:highlight>
                  <a:srgbClr val="FFFFFF"/>
                </a:highlight>
                <a:latin typeface="Calibri"/>
                <a:ea typeface="Calibri"/>
                <a:cs typeface="Calibri"/>
                <a:sym typeface="Calibri"/>
              </a:rPr>
              <a:t>Preferred slide for explaining the demo.   New images are being produced.  A download service listens for new images and downloads them to MapR-FS (in /…/images).  A Categorization service (optional) listens for the download event, runs the AWS </a:t>
            </a:r>
            <a:r>
              <a:rPr lang="en" sz="1200" b="0" i="0" u="none" strike="noStrike" cap="none" dirty="0" err="1">
                <a:solidFill>
                  <a:schemeClr val="dk1"/>
                </a:solidFill>
                <a:highlight>
                  <a:srgbClr val="FFFFFF"/>
                </a:highlight>
                <a:latin typeface="Calibri"/>
                <a:ea typeface="Calibri"/>
                <a:cs typeface="Calibri"/>
                <a:sym typeface="Calibri"/>
              </a:rPr>
              <a:t>Rekognition</a:t>
            </a:r>
            <a:r>
              <a:rPr lang="en" sz="1200" b="0" i="0" u="none" strike="noStrike" cap="none" dirty="0">
                <a:solidFill>
                  <a:schemeClr val="dk1"/>
                </a:solidFill>
                <a:highlight>
                  <a:srgbClr val="FFFFFF"/>
                </a:highlight>
                <a:latin typeface="Calibri"/>
                <a:ea typeface="Calibri"/>
                <a:cs typeface="Calibri"/>
                <a:sym typeface="Calibri"/>
              </a:rPr>
              <a:t> service, and updates the metadata record in MapR-DB.  The Broadcast service also listens for the download event, and publishes a BROADCAST signal to the /…/</a:t>
            </a:r>
            <a:r>
              <a:rPr lang="en" sz="1200" b="0" i="0" u="none" strike="noStrike" cap="none" dirty="0" err="1">
                <a:solidFill>
                  <a:schemeClr val="dk1"/>
                </a:solidFill>
                <a:highlight>
                  <a:srgbClr val="FFFFFF"/>
                </a:highlight>
                <a:latin typeface="Calibri"/>
                <a:ea typeface="Calibri"/>
                <a:cs typeface="Calibri"/>
                <a:sym typeface="Calibri"/>
              </a:rPr>
              <a:t>repStream</a:t>
            </a:r>
            <a:r>
              <a:rPr lang="en" sz="1200" b="0" i="0" u="none" strike="noStrike" cap="none" dirty="0">
                <a:solidFill>
                  <a:schemeClr val="dk1"/>
                </a:solidFill>
                <a:highlight>
                  <a:srgbClr val="FFFFFF"/>
                </a:highlight>
                <a:latin typeface="Calibri"/>
                <a:ea typeface="Calibri"/>
                <a:cs typeface="Calibri"/>
                <a:sym typeface="Calibri"/>
              </a:rPr>
              <a:t>.  </a:t>
            </a:r>
            <a:r>
              <a:rPr lang="en" sz="1200" b="0" i="0" u="none" strike="noStrike" cap="none" dirty="0" err="1">
                <a:solidFill>
                  <a:schemeClr val="dk1"/>
                </a:solidFill>
                <a:highlight>
                  <a:srgbClr val="FFFFFF"/>
                </a:highlight>
                <a:latin typeface="Calibri"/>
                <a:ea typeface="Calibri"/>
                <a:cs typeface="Calibri"/>
                <a:sym typeface="Calibri"/>
              </a:rPr>
              <a:t>repStream</a:t>
            </a:r>
            <a:r>
              <a:rPr lang="en" sz="1200" b="0" i="0" u="none" strike="noStrike" cap="none" dirty="0">
                <a:solidFill>
                  <a:schemeClr val="dk1"/>
                </a:solidFill>
                <a:highlight>
                  <a:srgbClr val="FFFFFF"/>
                </a:highlight>
                <a:latin typeface="Calibri"/>
                <a:ea typeface="Calibri"/>
                <a:cs typeface="Calibri"/>
                <a:sym typeface="Calibri"/>
              </a:rPr>
              <a:t> is replicated to t</a:t>
            </a:r>
            <a:r>
              <a:rPr lang="en-US" sz="1200" b="0" i="0" u="none" strike="noStrike" cap="none" dirty="0">
                <a:solidFill>
                  <a:schemeClr val="dk1"/>
                </a:solidFill>
                <a:highlight>
                  <a:srgbClr val="FFFFFF"/>
                </a:highlight>
                <a:latin typeface="Calibri"/>
                <a:ea typeface="Calibri"/>
                <a:cs typeface="Calibri"/>
                <a:sym typeface="Calibri"/>
              </a:rPr>
              <a:t>he</a:t>
            </a:r>
            <a:r>
              <a:rPr lang="en" sz="1200" b="0" i="0" u="none" strike="noStrike" cap="none" dirty="0">
                <a:solidFill>
                  <a:schemeClr val="dk1"/>
                </a:solidFill>
                <a:highlight>
                  <a:srgbClr val="FFFFFF"/>
                </a:highlight>
                <a:latin typeface="Calibri"/>
                <a:ea typeface="Calibri"/>
                <a:cs typeface="Calibri"/>
                <a:sym typeface="Calibri"/>
              </a:rPr>
              <a:t> Edge.  Soldiers request the images they want.  Request events are published back to the </a:t>
            </a:r>
            <a:r>
              <a:rPr lang="en" sz="1200" b="0" i="0" u="none" strike="noStrike" cap="none" dirty="0" err="1">
                <a:solidFill>
                  <a:schemeClr val="dk1"/>
                </a:solidFill>
                <a:highlight>
                  <a:srgbClr val="FFFFFF"/>
                </a:highlight>
                <a:latin typeface="Calibri"/>
                <a:ea typeface="Calibri"/>
                <a:cs typeface="Calibri"/>
                <a:sym typeface="Calibri"/>
              </a:rPr>
              <a:t>repStream</a:t>
            </a:r>
            <a:r>
              <a:rPr lang="en" sz="1200" b="0" i="0" u="none" strike="noStrike" cap="none" dirty="0">
                <a:solidFill>
                  <a:schemeClr val="dk1"/>
                </a:solidFill>
                <a:highlight>
                  <a:srgbClr val="FFFFFF"/>
                </a:highlight>
                <a:latin typeface="Calibri"/>
                <a:ea typeface="Calibri"/>
                <a:cs typeface="Calibri"/>
                <a:sym typeface="Calibri"/>
              </a:rPr>
              <a:t>, which carries it back to HQ (multi-master replication).  Requested images are conveyed to t</a:t>
            </a:r>
            <a:r>
              <a:rPr lang="en-US" sz="1200" b="0" i="0" u="none" strike="noStrike" cap="none" dirty="0">
                <a:solidFill>
                  <a:schemeClr val="dk1"/>
                </a:solidFill>
                <a:highlight>
                  <a:srgbClr val="FFFFFF"/>
                </a:highlight>
                <a:latin typeface="Calibri"/>
                <a:ea typeface="Calibri"/>
                <a:cs typeface="Calibri"/>
                <a:sym typeface="Calibri"/>
              </a:rPr>
              <a:t>he</a:t>
            </a:r>
            <a:r>
              <a:rPr lang="en" sz="1200" b="0" i="0" u="none" strike="noStrike" cap="none" dirty="0">
                <a:solidFill>
                  <a:schemeClr val="dk1"/>
                </a:solidFill>
                <a:highlight>
                  <a:srgbClr val="FFFFFF"/>
                </a:highlight>
                <a:latin typeface="Calibri"/>
                <a:ea typeface="Calibri"/>
                <a:cs typeface="Calibri"/>
                <a:sym typeface="Calibri"/>
              </a:rPr>
              <a:t> Edge cluster via Mirroring.</a:t>
            </a:r>
          </a:p>
        </p:txBody>
      </p:sp>
      <p:sp>
        <p:nvSpPr>
          <p:cNvPr id="1627" name="Shape 1627"/>
          <p:cNvSpPr>
            <a:spLocks noGrp="1" noRot="1" noChangeAspect="1"/>
          </p:cNvSpPr>
          <p:nvPr>
            <p:ph type="sldImg" idx="2"/>
          </p:nvPr>
        </p:nvSpPr>
        <p:spPr>
          <a:xfrm>
            <a:off x="381000" y="685800"/>
            <a:ext cx="6094413"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92911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marL="0" indent="0">
              <a:buFont typeface="Arial" panose="020B0604020202020204" pitchFamily="34" charset="0"/>
              <a:buNone/>
            </a:pPr>
            <a:r>
              <a:rPr lang="en-US" sz="1400" dirty="0">
                <a:sym typeface="Arial"/>
              </a:rPr>
              <a:t>MapR Edge is ideal for dealing</a:t>
            </a:r>
            <a:r>
              <a:rPr lang="en-US" sz="1400" baseline="0" dirty="0">
                <a:sym typeface="Arial"/>
              </a:rPr>
              <a:t> with the characteristics of edge locations in industrial IoT environments. Data sources that create huge volumes of data such as oil rigs and vehicles are ideal environments for MapR Edge. Slow or occasionally connected sites can be managed by the bandwidth-aware replication in MapR. Space constrained locations that require a small computing footprint can be handled by MapR Edge, as it runs as a 3 to 5 node cluster on mini PCs such as the Intel NUCs, which are typically the size of a small book and can be bought off the shelf. Other vendors make similar PCs that are hardened for remote and even harsh locations as part of an IoT deployment.</a:t>
            </a:r>
          </a:p>
          <a:p>
            <a:pPr marL="0" indent="0">
              <a:buFont typeface="Arial" panose="020B0604020202020204" pitchFamily="34" charset="0"/>
              <a:buNone/>
            </a:pPr>
            <a:endParaRPr lang="en-US" sz="1400" dirty="0"/>
          </a:p>
          <a:p>
            <a:pPr rtl="0"/>
            <a:r>
              <a:rPr lang="en-US" sz="1400" b="0" i="0" u="none" strike="noStrike" cap="none" dirty="0">
                <a:solidFill>
                  <a:schemeClr val="dk1"/>
                </a:solidFill>
                <a:latin typeface="Calibri"/>
                <a:ea typeface="Calibri"/>
                <a:cs typeface="Calibri"/>
                <a:sym typeface="Calibri"/>
              </a:rPr>
              <a:t>Note: MapR is just software.  Customer</a:t>
            </a:r>
            <a:r>
              <a:rPr lang="en-US" sz="1400" b="0" i="0" u="none" strike="noStrike" cap="none" baseline="0" dirty="0">
                <a:solidFill>
                  <a:schemeClr val="dk1"/>
                </a:solidFill>
                <a:latin typeface="Calibri"/>
                <a:ea typeface="Calibri"/>
                <a:cs typeface="Calibri"/>
                <a:sym typeface="Calibri"/>
              </a:rPr>
              <a:t> can choose suitable commodity hardware to meet their needs.  SSD is interesting, because MapR has additional built-in optimizations for SSD, and SSDs have reliability benefits in extreme operating conditions.</a:t>
            </a:r>
          </a:p>
          <a:p>
            <a:pPr rtl="0"/>
            <a:endParaRPr sz="14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defTabSz="609325"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609325" rtl="0" eaLnBrk="1" fontAlgn="auto" latinLnBrk="0" hangingPunct="1">
                <a:lnSpc>
                  <a:spcPct val="100000"/>
                </a:lnSpc>
                <a:spcBef>
                  <a:spcPts val="0"/>
                </a:spcBef>
                <a:spcAft>
                  <a:spcPts val="0"/>
                </a:spcAft>
                <a:buClrTx/>
                <a:buSzPct val="25000"/>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67398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marL="0" indent="0">
              <a:buFont typeface="Arial" panose="020B0604020202020204" pitchFamily="34" charset="0"/>
              <a:buNone/>
            </a:pPr>
            <a:r>
              <a:rPr lang="en-US" sz="1400" dirty="0">
                <a:sym typeface="Arial"/>
              </a:rPr>
              <a:t>MapR Edge is ideal for dealing</a:t>
            </a:r>
            <a:r>
              <a:rPr lang="en-US" sz="1400" baseline="0" dirty="0">
                <a:sym typeface="Arial"/>
              </a:rPr>
              <a:t> with the characteristics of edge locations in industrial IoT environments. Data sources that create huge volumes of data such as oil rigs and vehicles are ideal environments for MapR Edge. Slow or occasionally connected sites can be managed by the bandwidth-aware replication in MapR. Space constrained locations that require a small computing footprint can be handled by MapR Edge, as it runs as a 3 to 5 node cluster on mini PCs such as the Intel NUCs, which are typically the size of a small book and can be bought off the shelf. Other vendors make similar PCs that are hardened for remote and even harsh locations as part of an IoT deployment.</a:t>
            </a:r>
          </a:p>
          <a:p>
            <a:pPr marL="0" indent="0">
              <a:buFont typeface="Arial" panose="020B0604020202020204" pitchFamily="34" charset="0"/>
              <a:buNone/>
            </a:pPr>
            <a:endParaRPr lang="en-US" sz="1400" dirty="0"/>
          </a:p>
          <a:p>
            <a:pPr rtl="0"/>
            <a:r>
              <a:rPr lang="en-US" sz="1400" b="0" i="0" u="none" strike="noStrike" cap="none" dirty="0">
                <a:solidFill>
                  <a:schemeClr val="dk1"/>
                </a:solidFill>
                <a:latin typeface="Calibri"/>
                <a:ea typeface="Calibri"/>
                <a:cs typeface="Calibri"/>
                <a:sym typeface="Calibri"/>
              </a:rPr>
              <a:t>Note: MapR is just software.  Customer</a:t>
            </a:r>
            <a:r>
              <a:rPr lang="en-US" sz="1400" b="0" i="0" u="none" strike="noStrike" cap="none" baseline="0" dirty="0">
                <a:solidFill>
                  <a:schemeClr val="dk1"/>
                </a:solidFill>
                <a:latin typeface="Calibri"/>
                <a:ea typeface="Calibri"/>
                <a:cs typeface="Calibri"/>
                <a:sym typeface="Calibri"/>
              </a:rPr>
              <a:t> can choose suitable commodity hardware to meet their needs.  SSD is interesting, because MapR has additional built-in optimizations for SSD, and SSDs have reliability benefits in extreme operating conditions.</a:t>
            </a:r>
          </a:p>
          <a:p>
            <a:pPr rtl="0"/>
            <a:endParaRPr sz="14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defTabSz="609325"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609325" rtl="0" eaLnBrk="1" fontAlgn="auto" latinLnBrk="0" hangingPunct="1">
                <a:lnSpc>
                  <a:spcPct val="100000"/>
                </a:lnSpc>
                <a:spcBef>
                  <a:spcPts val="0"/>
                </a:spcBef>
                <a:spcAft>
                  <a:spcPts val="0"/>
                </a:spcAft>
                <a:buClrTx/>
                <a:buSzPct val="25000"/>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1198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let our customers synchronize data across cloud</a:t>
            </a:r>
            <a:r>
              <a:rPr lang="en-US" baseline="0" dirty="0"/>
              <a:t> providers.    We leverage mirroring and replication to enable cloud neutrality.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609325" rtl="0" eaLnBrk="1" fontAlgn="auto" latinLnBrk="0" hangingPunct="1">
              <a:lnSpc>
                <a:spcPct val="100000"/>
              </a:lnSpc>
              <a:spcBef>
                <a:spcPts val="0"/>
              </a:spcBef>
              <a:spcAft>
                <a:spcPts val="0"/>
              </a:spcAft>
              <a:buClrTx/>
              <a:buSzTx/>
              <a:buFontTx/>
              <a:buNone/>
              <a:tabLst/>
              <a:defRPr/>
            </a:pPr>
            <a:fld id="{87157845-340D-4AE5-91CC-C3BA37E553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325"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7849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let our customers synchronize data across cloud</a:t>
            </a:r>
            <a:r>
              <a:rPr lang="en-US" baseline="0" dirty="0"/>
              <a:t> providers.    We leverage mirroring and replication to enable cloud neutrality.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609325" rtl="0" eaLnBrk="1" fontAlgn="auto" latinLnBrk="0" hangingPunct="1">
              <a:lnSpc>
                <a:spcPct val="100000"/>
              </a:lnSpc>
              <a:spcBef>
                <a:spcPts val="0"/>
              </a:spcBef>
              <a:spcAft>
                <a:spcPts val="0"/>
              </a:spcAft>
              <a:buClrTx/>
              <a:buSzTx/>
              <a:buFontTx/>
              <a:buNone/>
              <a:tabLst/>
              <a:defRPr/>
            </a:pPr>
            <a:fld id="{87157845-340D-4AE5-91CC-C3BA37E553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325"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8087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let our customers synchronize data across cloud</a:t>
            </a:r>
            <a:r>
              <a:rPr lang="en-US" baseline="0" dirty="0"/>
              <a:t> providers.    We leverage mirroring and replication to enable cloud neutrality.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609325" rtl="0" eaLnBrk="1" fontAlgn="auto" latinLnBrk="0" hangingPunct="1">
              <a:lnSpc>
                <a:spcPct val="100000"/>
              </a:lnSpc>
              <a:spcBef>
                <a:spcPts val="0"/>
              </a:spcBef>
              <a:spcAft>
                <a:spcPts val="0"/>
              </a:spcAft>
              <a:buClrTx/>
              <a:buSzTx/>
              <a:buFontTx/>
              <a:buNone/>
              <a:tabLst/>
              <a:defRPr/>
            </a:pPr>
            <a:fld id="{87157845-340D-4AE5-91CC-C3BA37E553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325"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7795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let our customers synchronize data across cloud</a:t>
            </a:r>
            <a:r>
              <a:rPr lang="en-US" baseline="0" dirty="0"/>
              <a:t> providers.    We leverage mirroring and replication to enable cloud neutrality.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609325" rtl="0" eaLnBrk="1" fontAlgn="auto" latinLnBrk="0" hangingPunct="1">
              <a:lnSpc>
                <a:spcPct val="100000"/>
              </a:lnSpc>
              <a:spcBef>
                <a:spcPts val="0"/>
              </a:spcBef>
              <a:spcAft>
                <a:spcPts val="0"/>
              </a:spcAft>
              <a:buClrTx/>
              <a:buSzTx/>
              <a:buFontTx/>
              <a:buNone/>
              <a:tabLst/>
              <a:defRPr/>
            </a:pPr>
            <a:fld id="{87157845-340D-4AE5-91CC-C3BA37E553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32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0170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let our customers synchronize data across cloud</a:t>
            </a:r>
            <a:r>
              <a:rPr lang="en-US" baseline="0" dirty="0"/>
              <a:t> providers.    We leverage mirroring and replication to enable cloud neutrality.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609325" rtl="0" eaLnBrk="1" fontAlgn="auto" latinLnBrk="0" hangingPunct="1">
              <a:lnSpc>
                <a:spcPct val="100000"/>
              </a:lnSpc>
              <a:spcBef>
                <a:spcPts val="0"/>
              </a:spcBef>
              <a:spcAft>
                <a:spcPts val="0"/>
              </a:spcAft>
              <a:buClrTx/>
              <a:buSzTx/>
              <a:buFontTx/>
              <a:buNone/>
              <a:tabLst/>
              <a:defRPr/>
            </a:pPr>
            <a:fld id="{87157845-340D-4AE5-91CC-C3BA37E553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325"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7723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2.bin"/><Relationship Id="rId4" Type="http://schemas.openxmlformats.org/officeDocument/2006/relationships/image" Target="../media/image13.jp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hyperlink" Target="https://hpe.kadanza.com/kadanza/photography/ppt-title-images/#/overview" TargetMode="Externa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Dark Picture">
    <p:spTree>
      <p:nvGrpSpPr>
        <p:cNvPr id="1" name=""/>
        <p:cNvGrpSpPr/>
        <p:nvPr/>
      </p:nvGrpSpPr>
      <p:grpSpPr>
        <a:xfrm>
          <a:off x="0" y="0"/>
          <a:ext cx="0" cy="0"/>
          <a:chOff x="0" y="0"/>
          <a:chExt cx="0" cy="0"/>
        </a:xfrm>
      </p:grpSpPr>
      <p:grpSp>
        <p:nvGrpSpPr>
          <p:cNvPr id="9" name="Group 8"/>
          <p:cNvGrpSpPr>
            <a:grpSpLocks noChangeAspect="1"/>
          </p:cNvGrpSpPr>
          <p:nvPr userDrawn="1"/>
        </p:nvGrpSpPr>
        <p:grpSpPr>
          <a:xfrm>
            <a:off x="393523" y="381956"/>
            <a:ext cx="2218745" cy="893759"/>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sp>
          <p:nvSpPr>
            <p:cNvPr id="14" name="Freeform 6"/>
            <p:cNvSpPr>
              <a:spLocks noEditPoints="1"/>
            </p:cNvSpPr>
            <p:nvPr/>
          </p:nvSpPr>
          <p:spPr bwMode="auto">
            <a:xfrm>
              <a:off x="3578225" y="1968501"/>
              <a:ext cx="5038725" cy="1289049"/>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grpSp>
      <p:sp>
        <p:nvSpPr>
          <p:cNvPr id="15" name="Title 4"/>
          <p:cNvSpPr>
            <a:spLocks noGrp="1"/>
          </p:cNvSpPr>
          <p:nvPr>
            <p:ph type="title" hasCustomPrompt="1"/>
          </p:nvPr>
        </p:nvSpPr>
        <p:spPr>
          <a:xfrm>
            <a:off x="379647" y="1869197"/>
            <a:ext cx="11423555" cy="1905000"/>
          </a:xfrm>
        </p:spPr>
        <p:txBody>
          <a:bodyPr anchor="b"/>
          <a:lstStyle>
            <a:lvl1pPr>
              <a:lnSpc>
                <a:spcPct val="80000"/>
              </a:lnSpc>
              <a:defRPr sz="4400">
                <a:solidFill>
                  <a:schemeClr val="bg1"/>
                </a:solidFill>
              </a:defRPr>
            </a:lvl1pPr>
          </a:lstStyle>
          <a:p>
            <a:r>
              <a:rPr lang="en-US" dirty="0"/>
              <a:t>Click to edit</a:t>
            </a:r>
            <a:br>
              <a:rPr lang="en-US" dirty="0"/>
            </a:br>
            <a:r>
              <a:rPr lang="en-US" dirty="0"/>
              <a:t>master title style</a:t>
            </a:r>
            <a:endParaRPr dirty="0"/>
          </a:p>
        </p:txBody>
      </p:sp>
      <p:sp>
        <p:nvSpPr>
          <p:cNvPr id="16"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chemeClr val="bg1"/>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7"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chemeClr val="bg1"/>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
        <p:nvSpPr>
          <p:cNvPr id="18" name="Rectangle 17"/>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Tree>
    <p:extLst>
      <p:ext uri="{BB962C8B-B14F-4D97-AF65-F5344CB8AC3E}">
        <p14:creationId xmlns:p14="http://schemas.microsoft.com/office/powerpoint/2010/main" val="175319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Frame Divider">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9648" y="6246014"/>
            <a:ext cx="954000" cy="274320"/>
          </a:xfrm>
          <a:prstGeom prst="rect">
            <a:avLst/>
          </a:prstGeom>
        </p:spPr>
      </p:pic>
      <p:sp>
        <p:nvSpPr>
          <p:cNvPr id="16" name="Title 1"/>
          <p:cNvSpPr>
            <a:spLocks noGrp="1"/>
          </p:cNvSpPr>
          <p:nvPr>
            <p:ph type="title" hasCustomPrompt="1"/>
          </p:nvPr>
        </p:nvSpPr>
        <p:spPr>
          <a:xfrm>
            <a:off x="377895" y="2143788"/>
            <a:ext cx="8522208" cy="499365"/>
          </a:xfrm>
        </p:spPr>
        <p:txBody>
          <a:bodyPr anchor="b" anchorCtr="0"/>
          <a:lstStyle>
            <a:lvl1pPr>
              <a:defRPr sz="3200" baseline="0"/>
            </a:lvl1pPr>
          </a:lstStyle>
          <a:p>
            <a:r>
              <a:rPr lang="en-US" dirty="0"/>
              <a:t>Click to add section header</a:t>
            </a:r>
          </a:p>
        </p:txBody>
      </p:sp>
      <p:sp>
        <p:nvSpPr>
          <p:cNvPr id="17" name="Text Placeholder 9"/>
          <p:cNvSpPr>
            <a:spLocks noGrp="1"/>
          </p:cNvSpPr>
          <p:nvPr>
            <p:ph type="body" sz="quarter" idx="14"/>
          </p:nvPr>
        </p:nvSpPr>
        <p:spPr>
          <a:xfrm>
            <a:off x="377894" y="2871000"/>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8" name="Rectangle 17"/>
          <p:cNvSpPr/>
          <p:nvPr userDrawn="1"/>
        </p:nvSpPr>
        <p:spPr>
          <a:xfrm>
            <a:off x="377894" y="2716146"/>
            <a:ext cx="8522208"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urple Frame Divider">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377895" y="2143788"/>
            <a:ext cx="8522208" cy="499365"/>
          </a:xfrm>
        </p:spPr>
        <p:txBody>
          <a:bodyPr anchor="b" anchorCtr="0"/>
          <a:lstStyle>
            <a:lvl1pPr>
              <a:defRPr sz="3200" baseline="0"/>
            </a:lvl1pPr>
          </a:lstStyle>
          <a:p>
            <a:r>
              <a:rPr lang="en-US" dirty="0"/>
              <a:t>Click to add section header</a:t>
            </a:r>
          </a:p>
        </p:txBody>
      </p:sp>
      <p:sp>
        <p:nvSpPr>
          <p:cNvPr id="15" name="Text Placeholder 9"/>
          <p:cNvSpPr>
            <a:spLocks noGrp="1"/>
          </p:cNvSpPr>
          <p:nvPr>
            <p:ph type="body" sz="quarter" idx="14"/>
          </p:nvPr>
        </p:nvSpPr>
        <p:spPr>
          <a:xfrm>
            <a:off x="377894" y="2871000"/>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Rectangle 15"/>
          <p:cNvSpPr/>
          <p:nvPr userDrawn="1"/>
        </p:nvSpPr>
        <p:spPr>
          <a:xfrm>
            <a:off x="377894" y="2716146"/>
            <a:ext cx="8522208" cy="548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late Turquoise Frame Divider">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377895" y="2143788"/>
            <a:ext cx="8522208" cy="499365"/>
          </a:xfrm>
        </p:spPr>
        <p:txBody>
          <a:bodyPr anchor="b" anchorCtr="0"/>
          <a:lstStyle>
            <a:lvl1pPr>
              <a:defRPr sz="3200" baseline="0"/>
            </a:lvl1pPr>
          </a:lstStyle>
          <a:p>
            <a:r>
              <a:rPr lang="en-US" dirty="0"/>
              <a:t>Click to add section header</a:t>
            </a:r>
          </a:p>
        </p:txBody>
      </p:sp>
      <p:sp>
        <p:nvSpPr>
          <p:cNvPr id="15" name="Text Placeholder 9"/>
          <p:cNvSpPr>
            <a:spLocks noGrp="1"/>
          </p:cNvSpPr>
          <p:nvPr>
            <p:ph type="body" sz="quarter" idx="14"/>
          </p:nvPr>
        </p:nvSpPr>
        <p:spPr>
          <a:xfrm>
            <a:off x="377894" y="2871000"/>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Rectangle 15"/>
          <p:cNvSpPr/>
          <p:nvPr userDrawn="1"/>
        </p:nvSpPr>
        <p:spPr>
          <a:xfrm>
            <a:off x="377894" y="2716146"/>
            <a:ext cx="8522208" cy="54864"/>
          </a:xfrm>
          <a:prstGeom prst="rect">
            <a:avLst/>
          </a:prstGeom>
          <a:solidFill>
            <a:srgbClr val="32D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5166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late Orange Frame Divider">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377895" y="2143788"/>
            <a:ext cx="8522208" cy="499365"/>
          </a:xfrm>
        </p:spPr>
        <p:txBody>
          <a:bodyPr anchor="b" anchorCtr="0"/>
          <a:lstStyle>
            <a:lvl1pPr>
              <a:defRPr sz="3200" baseline="0"/>
            </a:lvl1pPr>
          </a:lstStyle>
          <a:p>
            <a:r>
              <a:rPr lang="en-US" dirty="0"/>
              <a:t>Click to add section header</a:t>
            </a:r>
          </a:p>
        </p:txBody>
      </p:sp>
      <p:sp>
        <p:nvSpPr>
          <p:cNvPr id="15" name="Text Placeholder 9"/>
          <p:cNvSpPr>
            <a:spLocks noGrp="1"/>
          </p:cNvSpPr>
          <p:nvPr>
            <p:ph type="body" sz="quarter" idx="14"/>
          </p:nvPr>
        </p:nvSpPr>
        <p:spPr>
          <a:xfrm>
            <a:off x="377894" y="2871000"/>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Rectangle 15"/>
          <p:cNvSpPr/>
          <p:nvPr userDrawn="1"/>
        </p:nvSpPr>
        <p:spPr>
          <a:xfrm>
            <a:off x="377894" y="2716146"/>
            <a:ext cx="8522208"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32019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79648" y="3262296"/>
            <a:ext cx="8522208" cy="499365"/>
          </a:xfrm>
        </p:spPr>
        <p:txBody>
          <a:bodyPr anchor="b" anchorCtr="0"/>
          <a:lstStyle>
            <a:lvl1pPr marL="219456" indent="-219456">
              <a:defRPr sz="4400" cap="none" baseline="0">
                <a:latin typeface="MetricHPE Semibold" panose="020B0703030202060203" pitchFamily="34" charset="0"/>
              </a:defRPr>
            </a:lvl1pPr>
          </a:lstStyle>
          <a:p>
            <a:r>
              <a:rPr lang="en-US" dirty="0"/>
              <a:t>“Click to add quote here. Type quotation marks before and after text.”</a:t>
            </a:r>
          </a:p>
        </p:txBody>
      </p:sp>
      <p:sp>
        <p:nvSpPr>
          <p:cNvPr id="12" name="Text Placeholder 9"/>
          <p:cNvSpPr>
            <a:spLocks noGrp="1"/>
          </p:cNvSpPr>
          <p:nvPr>
            <p:ph type="body" sz="quarter" idx="14" hasCustomPrompt="1"/>
          </p:nvPr>
        </p:nvSpPr>
        <p:spPr>
          <a:xfrm>
            <a:off x="608247" y="3989508"/>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late Quot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79648" y="3262296"/>
            <a:ext cx="8522208" cy="499365"/>
          </a:xfrm>
        </p:spPr>
        <p:txBody>
          <a:bodyPr anchor="b" anchorCtr="0"/>
          <a:lstStyle>
            <a:lvl1pPr marL="219456" indent="-219456">
              <a:defRPr sz="4400" cap="none" baseline="0">
                <a:latin typeface="MetricHPE Semibold" panose="020B0703030202060203" pitchFamily="34" charset="0"/>
              </a:defRPr>
            </a:lvl1pPr>
          </a:lstStyle>
          <a:p>
            <a:r>
              <a:rPr lang="en-US" dirty="0"/>
              <a:t>“Click to add quote here. Type quotation marks before and after text.”</a:t>
            </a:r>
          </a:p>
        </p:txBody>
      </p:sp>
      <p:sp>
        <p:nvSpPr>
          <p:cNvPr id="12" name="Text Placeholder 9"/>
          <p:cNvSpPr>
            <a:spLocks noGrp="1"/>
          </p:cNvSpPr>
          <p:nvPr>
            <p:ph type="body" sz="quarter" idx="14" hasCustomPrompt="1"/>
          </p:nvPr>
        </p:nvSpPr>
        <p:spPr>
          <a:xfrm>
            <a:off x="608247" y="3989508"/>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96974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7" name="Rectangle 16"/>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5" name="Text Placeholder 4"/>
          <p:cNvSpPr>
            <a:spLocks noGrp="1"/>
          </p:cNvSpPr>
          <p:nvPr>
            <p:ph type="body" sz="quarter" idx="17"/>
          </p:nvPr>
        </p:nvSpPr>
        <p:spPr>
          <a:xfrm>
            <a:off x="388938" y="1018211"/>
            <a:ext cx="11422062" cy="5077790"/>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8"/>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9"/>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70F9E0-7236-3B4D-AE8D-0BD39314DC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81"/>
            <a:ext cx="12192000" cy="6858000"/>
          </a:xfrm>
          <a:prstGeom prst="rect">
            <a:avLst/>
          </a:prstGeom>
        </p:spPr>
      </p:pic>
      <p:sp>
        <p:nvSpPr>
          <p:cNvPr id="2" name="Title 1">
            <a:extLst>
              <a:ext uri="{FF2B5EF4-FFF2-40B4-BE49-F238E27FC236}">
                <a16:creationId xmlns:a16="http://schemas.microsoft.com/office/drawing/2014/main" id="{B3B35C58-5BE6-DA41-808D-870AF5FEA98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182B707-9081-8E48-8243-6EAED132A72C}"/>
              </a:ext>
            </a:extLst>
          </p:cNvPr>
          <p:cNvSpPr>
            <a:spLocks noGrp="1"/>
          </p:cNvSpPr>
          <p:nvPr>
            <p:ph type="sldNum" sz="quarter" idx="10"/>
          </p:nvPr>
        </p:nvSpPr>
        <p:spPr/>
        <p:txBody>
          <a:body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
        <p:nvSpPr>
          <p:cNvPr id="4" name="Footer Placeholder 3">
            <a:extLst>
              <a:ext uri="{FF2B5EF4-FFF2-40B4-BE49-F238E27FC236}">
                <a16:creationId xmlns:a16="http://schemas.microsoft.com/office/drawing/2014/main" id="{0B24A1E0-FC6A-0A4B-B4A4-C54B3FCFF222}"/>
              </a:ext>
            </a:extLst>
          </p:cNvPr>
          <p:cNvSpPr>
            <a:spLocks noGrp="1"/>
          </p:cNvSpPr>
          <p:nvPr>
            <p:ph type="ftr" sz="quarter" idx="11"/>
          </p:nvPr>
        </p:nvSpPr>
        <p:spPr/>
        <p:txBody>
          <a:bodyPr/>
          <a:lstStyle/>
          <a:p>
            <a:r>
              <a:rPr lang="en-US" dirty="0"/>
              <a:t>CONFIDENTIAL | AUTHORIZED HPE PARTNER USE ONLY</a:t>
            </a:r>
          </a:p>
        </p:txBody>
      </p:sp>
      <p:pic>
        <p:nvPicPr>
          <p:cNvPr id="6" name="Picture 5">
            <a:extLst>
              <a:ext uri="{FF2B5EF4-FFF2-40B4-BE49-F238E27FC236}">
                <a16:creationId xmlns:a16="http://schemas.microsoft.com/office/drawing/2014/main" id="{D1490C5F-AE9E-42B0-A9C9-C6A2818B8B7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7" name="Rectangle 6">
            <a:extLst>
              <a:ext uri="{FF2B5EF4-FFF2-40B4-BE49-F238E27FC236}">
                <a16:creationId xmlns:a16="http://schemas.microsoft.com/office/drawing/2014/main" id="{D18250AA-B4ED-40F8-9A1F-8E9750144016}"/>
              </a:ext>
            </a:extLst>
          </p:cNvPr>
          <p:cNvSpPr/>
          <p:nvPr userDrawn="1"/>
        </p:nvSpPr>
        <p:spPr>
          <a:xfrm>
            <a:off x="371334" y="865124"/>
            <a:ext cx="530283"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endParaRPr>
          </a:p>
        </p:txBody>
      </p:sp>
    </p:spTree>
    <p:extLst>
      <p:ext uri="{BB962C8B-B14F-4D97-AF65-F5344CB8AC3E}">
        <p14:creationId xmlns:p14="http://schemas.microsoft.com/office/powerpoint/2010/main" val="190271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53240-C05D-AE47-A190-473FDB8CAD3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58" b="10609"/>
          <a:stretch/>
        </p:blipFill>
        <p:spPr>
          <a:xfrm>
            <a:off x="0" y="1"/>
            <a:ext cx="12192000" cy="6858000"/>
          </a:xfrm>
          <a:prstGeom prst="rect">
            <a:avLst/>
          </a:prstGeom>
        </p:spPr>
      </p:pic>
      <p:sp>
        <p:nvSpPr>
          <p:cNvPr id="2" name="Title 1">
            <a:extLst>
              <a:ext uri="{FF2B5EF4-FFF2-40B4-BE49-F238E27FC236}">
                <a16:creationId xmlns:a16="http://schemas.microsoft.com/office/drawing/2014/main" id="{A9077BE5-208C-FD4F-992F-C0F1364B42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3FDB7DCE-106C-154A-8C38-9F696E40E7FC}"/>
              </a:ext>
            </a:extLst>
          </p:cNvPr>
          <p:cNvSpPr>
            <a:spLocks noGrp="1"/>
          </p:cNvSpPr>
          <p:nvPr>
            <p:ph type="sldNum" sz="quarter" idx="10"/>
          </p:nvPr>
        </p:nvSpPr>
        <p:spPr/>
        <p:txBody>
          <a:body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
        <p:nvSpPr>
          <p:cNvPr id="4" name="Footer Placeholder 3">
            <a:extLst>
              <a:ext uri="{FF2B5EF4-FFF2-40B4-BE49-F238E27FC236}">
                <a16:creationId xmlns:a16="http://schemas.microsoft.com/office/drawing/2014/main" id="{3AA0BDEB-0E7D-D044-8D75-1C61D1D72C02}"/>
              </a:ext>
            </a:extLst>
          </p:cNvPr>
          <p:cNvSpPr>
            <a:spLocks noGrp="1"/>
          </p:cNvSpPr>
          <p:nvPr>
            <p:ph type="ftr" sz="quarter" idx="11"/>
          </p:nvPr>
        </p:nvSpPr>
        <p:spPr/>
        <p:txBody>
          <a:bodyPr/>
          <a:lstStyle/>
          <a:p>
            <a:r>
              <a:rPr lang="en-US" dirty="0"/>
              <a:t>CONFIDENTIAL | AUTHORIZED HPE PARTNER USE ONLY</a:t>
            </a:r>
          </a:p>
        </p:txBody>
      </p:sp>
    </p:spTree>
    <p:extLst>
      <p:ext uri="{BB962C8B-B14F-4D97-AF65-F5344CB8AC3E}">
        <p14:creationId xmlns:p14="http://schemas.microsoft.com/office/powerpoint/2010/main" val="360470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6_Title Slide with Dark Pictur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stretch>
            <a:fillRect/>
          </a:stretch>
        </p:blipFill>
        <p:spPr>
          <a:xfrm>
            <a:off x="0" y="-2982"/>
            <a:ext cx="12197300" cy="6860981"/>
          </a:xfrm>
          <a:prstGeom prst="rect">
            <a:avLst/>
          </a:prstGeom>
        </p:spPr>
      </p:pic>
      <p:graphicFrame>
        <p:nvGraphicFramePr>
          <p:cNvPr id="2" name="Object 1" hidden="1">
            <a:extLst>
              <a:ext uri="{FF2B5EF4-FFF2-40B4-BE49-F238E27FC236}">
                <a16:creationId xmlns:a16="http://schemas.microsoft.com/office/drawing/2014/main" id="{59D4A35C-A211-454E-8462-2477E85CCD1D}"/>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7"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59D4A35C-A211-454E-8462-2477E85CCD1D}"/>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9" name="Group 8"/>
          <p:cNvGrpSpPr>
            <a:grpSpLocks noChangeAspect="1"/>
          </p:cNvGrpSpPr>
          <p:nvPr userDrawn="1"/>
        </p:nvGrpSpPr>
        <p:grpSpPr>
          <a:xfrm>
            <a:off x="393523" y="381956"/>
            <a:ext cx="2218745" cy="893759"/>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latin typeface="MetricHPE Black" panose="020B0A03030202060203" pitchFamily="34" charset="0"/>
              </a:endParaRPr>
            </a:p>
          </p:txBody>
        </p:sp>
        <p:sp>
          <p:nvSpPr>
            <p:cNvPr id="14" name="Freeform 6"/>
            <p:cNvSpPr>
              <a:spLocks noEditPoints="1"/>
            </p:cNvSpPr>
            <p:nvPr/>
          </p:nvSpPr>
          <p:spPr bwMode="auto">
            <a:xfrm>
              <a:off x="3578225" y="1968501"/>
              <a:ext cx="5038725" cy="1289049"/>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latin typeface="MetricHPE Black" panose="020B0A03030202060203" pitchFamily="34" charset="0"/>
              </a:endParaRPr>
            </a:p>
          </p:txBody>
        </p:sp>
      </p:grpSp>
      <p:sp>
        <p:nvSpPr>
          <p:cNvPr id="15" name="Title 4"/>
          <p:cNvSpPr>
            <a:spLocks noGrp="1"/>
          </p:cNvSpPr>
          <p:nvPr>
            <p:ph type="title" hasCustomPrompt="1"/>
          </p:nvPr>
        </p:nvSpPr>
        <p:spPr>
          <a:xfrm>
            <a:off x="379647" y="1869197"/>
            <a:ext cx="11423555" cy="1905000"/>
          </a:xfrm>
        </p:spPr>
        <p:txBody>
          <a:bodyPr anchor="b"/>
          <a:lstStyle>
            <a:lvl1pPr>
              <a:lnSpc>
                <a:spcPct val="80000"/>
              </a:lnSpc>
              <a:defRPr sz="4400">
                <a:solidFill>
                  <a:schemeClr val="bg1"/>
                </a:solidFill>
              </a:defRPr>
            </a:lvl1pPr>
          </a:lstStyle>
          <a:p>
            <a:r>
              <a:rPr lang="en-US" dirty="0"/>
              <a:t>Click to edit</a:t>
            </a:r>
            <a:br>
              <a:rPr lang="en-US" dirty="0"/>
            </a:br>
            <a:r>
              <a:rPr lang="en-US" dirty="0"/>
              <a:t>master title style</a:t>
            </a:r>
            <a:endParaRPr dirty="0"/>
          </a:p>
        </p:txBody>
      </p:sp>
      <p:sp>
        <p:nvSpPr>
          <p:cNvPr id="16"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chemeClr val="bg1"/>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7"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chemeClr val="bg1"/>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
        <p:nvSpPr>
          <p:cNvPr id="18" name="Rectangle 17"/>
          <p:cNvSpPr/>
          <p:nvPr userDrawn="1"/>
        </p:nvSpPr>
        <p:spPr>
          <a:xfrm>
            <a:off x="379647" y="3890957"/>
            <a:ext cx="530283"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endParaRPr>
          </a:p>
        </p:txBody>
      </p:sp>
    </p:spTree>
    <p:extLst>
      <p:ext uri="{BB962C8B-B14F-4D97-AF65-F5344CB8AC3E}">
        <p14:creationId xmlns:p14="http://schemas.microsoft.com/office/powerpoint/2010/main" val="69522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Title Slide with Dark Picture">
    <p:spTree>
      <p:nvGrpSpPr>
        <p:cNvPr id="1" name=""/>
        <p:cNvGrpSpPr/>
        <p:nvPr/>
      </p:nvGrpSpPr>
      <p:grpSpPr>
        <a:xfrm>
          <a:off x="0" y="0"/>
          <a:ext cx="0" cy="0"/>
          <a:chOff x="0" y="0"/>
          <a:chExt cx="0" cy="0"/>
        </a:xfrm>
      </p:grpSpPr>
      <p:grpSp>
        <p:nvGrpSpPr>
          <p:cNvPr id="9" name="Group 8"/>
          <p:cNvGrpSpPr>
            <a:grpSpLocks noChangeAspect="1"/>
          </p:cNvGrpSpPr>
          <p:nvPr userDrawn="1"/>
        </p:nvGrpSpPr>
        <p:grpSpPr>
          <a:xfrm>
            <a:off x="393523" y="381956"/>
            <a:ext cx="2218745" cy="893759"/>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sp>
          <p:nvSpPr>
            <p:cNvPr id="14" name="Freeform 6"/>
            <p:cNvSpPr>
              <a:spLocks noEditPoints="1"/>
            </p:cNvSpPr>
            <p:nvPr/>
          </p:nvSpPr>
          <p:spPr bwMode="auto">
            <a:xfrm>
              <a:off x="3578225" y="1968501"/>
              <a:ext cx="5038725" cy="1289049"/>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grpSp>
      <p:sp>
        <p:nvSpPr>
          <p:cNvPr id="15" name="Title 4"/>
          <p:cNvSpPr>
            <a:spLocks noGrp="1"/>
          </p:cNvSpPr>
          <p:nvPr>
            <p:ph type="title" hasCustomPrompt="1"/>
          </p:nvPr>
        </p:nvSpPr>
        <p:spPr>
          <a:xfrm>
            <a:off x="379647" y="1869197"/>
            <a:ext cx="11423555" cy="1905000"/>
          </a:xfrm>
        </p:spPr>
        <p:txBody>
          <a:bodyPr anchor="b"/>
          <a:lstStyle>
            <a:lvl1pPr>
              <a:lnSpc>
                <a:spcPct val="80000"/>
              </a:lnSpc>
              <a:defRPr sz="4400">
                <a:solidFill>
                  <a:schemeClr val="bg1"/>
                </a:solidFill>
              </a:defRPr>
            </a:lvl1pPr>
          </a:lstStyle>
          <a:p>
            <a:r>
              <a:rPr lang="en-US" dirty="0"/>
              <a:t>Click to edit</a:t>
            </a:r>
            <a:br>
              <a:rPr lang="en-US" dirty="0"/>
            </a:br>
            <a:r>
              <a:rPr lang="en-US" dirty="0"/>
              <a:t>master title style</a:t>
            </a:r>
            <a:endParaRPr dirty="0"/>
          </a:p>
        </p:txBody>
      </p:sp>
      <p:sp>
        <p:nvSpPr>
          <p:cNvPr id="16"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chemeClr val="bg1"/>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7"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chemeClr val="bg1"/>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
        <p:nvSpPr>
          <p:cNvPr id="18" name="Rectangle 17"/>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Tree>
    <p:extLst>
      <p:ext uri="{BB962C8B-B14F-4D97-AF65-F5344CB8AC3E}">
        <p14:creationId xmlns:p14="http://schemas.microsoft.com/office/powerpoint/2010/main" val="428080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Dark Picture">
    <p:bg>
      <p:bgPr>
        <a:solidFill>
          <a:schemeClr val="tx1"/>
        </a:solidFill>
        <a:effectLst/>
      </p:bgPr>
    </p:bg>
    <p:spTree>
      <p:nvGrpSpPr>
        <p:cNvPr id="1" name=""/>
        <p:cNvGrpSpPr/>
        <p:nvPr/>
      </p:nvGrpSpPr>
      <p:grpSpPr>
        <a:xfrm>
          <a:off x="0" y="0"/>
          <a:ext cx="0" cy="0"/>
          <a:chOff x="0" y="0"/>
          <a:chExt cx="0" cy="0"/>
        </a:xfrm>
      </p:grpSpPr>
      <p:pic>
        <p:nvPicPr>
          <p:cNvPr id="5" name="Picture 4" descr="A picture containing kite, colorful&#10;&#10;Description automatically generated">
            <a:extLst>
              <a:ext uri="{FF2B5EF4-FFF2-40B4-BE49-F238E27FC236}">
                <a16:creationId xmlns:a16="http://schemas.microsoft.com/office/drawing/2014/main" id="{FDDE39CB-EB8F-384F-B110-2CD65C957A9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50" y="0"/>
            <a:ext cx="12179300" cy="6858000"/>
          </a:xfrm>
          <a:prstGeom prst="rect">
            <a:avLst/>
          </a:prstGeom>
        </p:spPr>
      </p:pic>
      <p:graphicFrame>
        <p:nvGraphicFramePr>
          <p:cNvPr id="2" name="Object 1" hidden="1">
            <a:extLst>
              <a:ext uri="{FF2B5EF4-FFF2-40B4-BE49-F238E27FC236}">
                <a16:creationId xmlns:a16="http://schemas.microsoft.com/office/drawing/2014/main" id="{59D4A35C-A211-454E-8462-2477E85CCD1D}"/>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71"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59D4A35C-A211-454E-8462-2477E85CCD1D}"/>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9" name="Group 8"/>
          <p:cNvGrpSpPr>
            <a:grpSpLocks noChangeAspect="1"/>
          </p:cNvGrpSpPr>
          <p:nvPr userDrawn="1"/>
        </p:nvGrpSpPr>
        <p:grpSpPr>
          <a:xfrm>
            <a:off x="393523" y="381956"/>
            <a:ext cx="2218745" cy="893759"/>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latin typeface="MetricHPE Black" panose="020B0A03030202060203" pitchFamily="34" charset="0"/>
              </a:endParaRPr>
            </a:p>
          </p:txBody>
        </p:sp>
        <p:sp>
          <p:nvSpPr>
            <p:cNvPr id="14" name="Freeform 6"/>
            <p:cNvSpPr>
              <a:spLocks noEditPoints="1"/>
            </p:cNvSpPr>
            <p:nvPr/>
          </p:nvSpPr>
          <p:spPr bwMode="auto">
            <a:xfrm>
              <a:off x="3578225" y="1968501"/>
              <a:ext cx="5038725" cy="1289049"/>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latin typeface="MetricHPE Black" panose="020B0A03030202060203" pitchFamily="34" charset="0"/>
              </a:endParaRPr>
            </a:p>
          </p:txBody>
        </p:sp>
      </p:grpSp>
      <p:sp>
        <p:nvSpPr>
          <p:cNvPr id="15" name="Title 4"/>
          <p:cNvSpPr>
            <a:spLocks noGrp="1"/>
          </p:cNvSpPr>
          <p:nvPr>
            <p:ph type="title" hasCustomPrompt="1"/>
          </p:nvPr>
        </p:nvSpPr>
        <p:spPr>
          <a:xfrm>
            <a:off x="379647" y="1869197"/>
            <a:ext cx="11423555" cy="1905000"/>
          </a:xfrm>
        </p:spPr>
        <p:txBody>
          <a:bodyPr anchor="b"/>
          <a:lstStyle>
            <a:lvl1pPr>
              <a:lnSpc>
                <a:spcPct val="80000"/>
              </a:lnSpc>
              <a:defRPr sz="4400">
                <a:solidFill>
                  <a:schemeClr val="bg1"/>
                </a:solidFill>
              </a:defRPr>
            </a:lvl1pPr>
          </a:lstStyle>
          <a:p>
            <a:r>
              <a:rPr lang="en-US" dirty="0"/>
              <a:t>Click to edit</a:t>
            </a:r>
            <a:br>
              <a:rPr lang="en-US" dirty="0"/>
            </a:br>
            <a:r>
              <a:rPr lang="en-US" dirty="0"/>
              <a:t>master title style</a:t>
            </a:r>
            <a:endParaRPr dirty="0"/>
          </a:p>
        </p:txBody>
      </p:sp>
      <p:sp>
        <p:nvSpPr>
          <p:cNvPr id="16"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chemeClr val="bg1"/>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7"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chemeClr val="bg1"/>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Tree>
    <p:extLst>
      <p:ext uri="{BB962C8B-B14F-4D97-AF65-F5344CB8AC3E}">
        <p14:creationId xmlns:p14="http://schemas.microsoft.com/office/powerpoint/2010/main" val="208137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9_Title Slide with Dark Pictur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stretch>
            <a:fillRect/>
          </a:stretch>
        </p:blipFill>
        <p:spPr>
          <a:xfrm>
            <a:off x="0" y="-2982"/>
            <a:ext cx="12197300" cy="6860981"/>
          </a:xfrm>
          <a:prstGeom prst="rect">
            <a:avLst/>
          </a:prstGeom>
        </p:spPr>
      </p:pic>
      <p:graphicFrame>
        <p:nvGraphicFramePr>
          <p:cNvPr id="2" name="Object 1" hidden="1">
            <a:extLst>
              <a:ext uri="{FF2B5EF4-FFF2-40B4-BE49-F238E27FC236}">
                <a16:creationId xmlns:a16="http://schemas.microsoft.com/office/drawing/2014/main" id="{59D4A35C-A211-454E-8462-2477E85CCD1D}"/>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95"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59D4A35C-A211-454E-8462-2477E85CCD1D}"/>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23910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 name="Picture 5" descr="A picture containing green, car, pizza, ball&#10;&#10;Description automatically generated">
            <a:extLst>
              <a:ext uri="{FF2B5EF4-FFF2-40B4-BE49-F238E27FC236}">
                <a16:creationId xmlns:a16="http://schemas.microsoft.com/office/drawing/2014/main" id="{82EEB250-F7DF-4C4D-A636-F683255246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74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53240-C05D-AE47-A190-473FDB8CAD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07522" y="142505"/>
            <a:ext cx="12192000" cy="6858000"/>
          </a:xfrm>
          <a:prstGeom prst="rect">
            <a:avLst/>
          </a:prstGeom>
        </p:spPr>
      </p:pic>
      <p:sp>
        <p:nvSpPr>
          <p:cNvPr id="2" name="Title 1">
            <a:extLst>
              <a:ext uri="{FF2B5EF4-FFF2-40B4-BE49-F238E27FC236}">
                <a16:creationId xmlns:a16="http://schemas.microsoft.com/office/drawing/2014/main" id="{A9077BE5-208C-FD4F-992F-C0F1364B42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3FDB7DCE-106C-154A-8C38-9F696E40E7FC}"/>
              </a:ext>
            </a:extLst>
          </p:cNvPr>
          <p:cNvSpPr>
            <a:spLocks noGrp="1"/>
          </p:cNvSpPr>
          <p:nvPr>
            <p:ph type="sldNum" sz="quarter" idx="10"/>
          </p:nvPr>
        </p:nvSpPr>
        <p:spPr/>
        <p:txBody>
          <a:body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
        <p:nvSpPr>
          <p:cNvPr id="4" name="Footer Placeholder 3">
            <a:extLst>
              <a:ext uri="{FF2B5EF4-FFF2-40B4-BE49-F238E27FC236}">
                <a16:creationId xmlns:a16="http://schemas.microsoft.com/office/drawing/2014/main" id="{3AA0BDEB-0E7D-D044-8D75-1C61D1D72C02}"/>
              </a:ext>
            </a:extLst>
          </p:cNvPr>
          <p:cNvSpPr>
            <a:spLocks noGrp="1"/>
          </p:cNvSpPr>
          <p:nvPr>
            <p:ph type="ftr" sz="quarter" idx="11"/>
          </p:nvPr>
        </p:nvSpPr>
        <p:spPr/>
        <p:txBody>
          <a:bodyPr/>
          <a:lstStyle/>
          <a:p>
            <a:r>
              <a:rPr lang="en-US" dirty="0"/>
              <a:t>Confidential</a:t>
            </a:r>
          </a:p>
        </p:txBody>
      </p:sp>
    </p:spTree>
    <p:extLst>
      <p:ext uri="{BB962C8B-B14F-4D97-AF65-F5344CB8AC3E}">
        <p14:creationId xmlns:p14="http://schemas.microsoft.com/office/powerpoint/2010/main" val="304997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70F9E0-7236-3B4D-AE8D-0BD39314DC0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5631" y="196286"/>
            <a:ext cx="12192000" cy="6858000"/>
          </a:xfrm>
          <a:prstGeom prst="rect">
            <a:avLst/>
          </a:prstGeom>
        </p:spPr>
      </p:pic>
      <p:sp>
        <p:nvSpPr>
          <p:cNvPr id="2" name="Title 1">
            <a:extLst>
              <a:ext uri="{FF2B5EF4-FFF2-40B4-BE49-F238E27FC236}">
                <a16:creationId xmlns:a16="http://schemas.microsoft.com/office/drawing/2014/main" id="{B3B35C58-5BE6-DA41-808D-870AF5FEA98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182B707-9081-8E48-8243-6EAED132A72C}"/>
              </a:ext>
            </a:extLst>
          </p:cNvPr>
          <p:cNvSpPr>
            <a:spLocks noGrp="1"/>
          </p:cNvSpPr>
          <p:nvPr>
            <p:ph type="sldNum" sz="quarter" idx="10"/>
          </p:nvPr>
        </p:nvSpPr>
        <p:spPr/>
        <p:txBody>
          <a:body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
        <p:nvSpPr>
          <p:cNvPr id="4" name="Footer Placeholder 3">
            <a:extLst>
              <a:ext uri="{FF2B5EF4-FFF2-40B4-BE49-F238E27FC236}">
                <a16:creationId xmlns:a16="http://schemas.microsoft.com/office/drawing/2014/main" id="{0B24A1E0-FC6A-0A4B-B4A4-C54B3FCFF222}"/>
              </a:ext>
            </a:extLst>
          </p:cNvPr>
          <p:cNvSpPr>
            <a:spLocks noGrp="1"/>
          </p:cNvSpPr>
          <p:nvPr>
            <p:ph type="ftr" sz="quarter" idx="11"/>
          </p:nvPr>
        </p:nvSpPr>
        <p:spPr/>
        <p:txBody>
          <a:bodyPr/>
          <a:lstStyle/>
          <a:p>
            <a:r>
              <a:rPr lang="en-US" dirty="0"/>
              <a:t>Confidential</a:t>
            </a:r>
          </a:p>
        </p:txBody>
      </p:sp>
    </p:spTree>
    <p:extLst>
      <p:ext uri="{BB962C8B-B14F-4D97-AF65-F5344CB8AC3E}">
        <p14:creationId xmlns:p14="http://schemas.microsoft.com/office/powerpoint/2010/main" val="19528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89696" y="776493"/>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0" name="Rectangle 9"/>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4" name="Text Placeholder 4"/>
          <p:cNvSpPr>
            <a:spLocks noGrp="1"/>
          </p:cNvSpPr>
          <p:nvPr>
            <p:ph type="body" sz="quarter" idx="17"/>
          </p:nvPr>
        </p:nvSpPr>
        <p:spPr>
          <a:xfrm>
            <a:off x="389696" y="1363331"/>
            <a:ext cx="11430000" cy="4732669"/>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8"/>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9"/>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Heading and Content">
    <p:spTree>
      <p:nvGrpSpPr>
        <p:cNvPr id="1" name=""/>
        <p:cNvGrpSpPr/>
        <p:nvPr/>
      </p:nvGrpSpPr>
      <p:grpSpPr>
        <a:xfrm>
          <a:off x="0" y="0"/>
          <a:ext cx="0" cy="0"/>
          <a:chOff x="0" y="0"/>
          <a:chExt cx="0" cy="0"/>
        </a:xfrm>
      </p:grpSpPr>
      <p:sp>
        <p:nvSpPr>
          <p:cNvPr id="10" name="Text Placeholder 7"/>
          <p:cNvSpPr>
            <a:spLocks noGrp="1"/>
          </p:cNvSpPr>
          <p:nvPr>
            <p:ph type="body" sz="quarter" idx="13" hasCustomPrompt="1"/>
          </p:nvPr>
        </p:nvSpPr>
        <p:spPr>
          <a:xfrm>
            <a:off x="389696" y="776493"/>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11"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2" name="Rectangle 11"/>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6" name="Text Placeholder 4"/>
          <p:cNvSpPr>
            <a:spLocks noGrp="1"/>
          </p:cNvSpPr>
          <p:nvPr>
            <p:ph type="body" sz="quarter" idx="17"/>
          </p:nvPr>
        </p:nvSpPr>
        <p:spPr>
          <a:xfrm>
            <a:off x="389696" y="1752066"/>
            <a:ext cx="11430000" cy="4343934"/>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7"/>
          <p:cNvSpPr>
            <a:spLocks noGrp="1"/>
          </p:cNvSpPr>
          <p:nvPr>
            <p:ph type="body" sz="quarter" idx="18" hasCustomPrompt="1"/>
          </p:nvPr>
        </p:nvSpPr>
        <p:spPr>
          <a:xfrm>
            <a:off x="389696" y="1369346"/>
            <a:ext cx="11421304"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9"/>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0"/>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8" name="Rectangle 7"/>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0"/>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89696" y="776493"/>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0" name="Rectangle 9"/>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1" name="Footer Placeholder 2"/>
          <p:cNvSpPr>
            <a:spLocks noGrp="1"/>
          </p:cNvSpPr>
          <p:nvPr>
            <p:ph type="ftr" sz="quarter" idx="15"/>
          </p:nvPr>
        </p:nvSpPr>
        <p:spPr>
          <a:xfrm>
            <a:off x="7088056" y="6336077"/>
            <a:ext cx="4114800" cy="220717"/>
          </a:xfrm>
        </p:spPr>
        <p:txBody>
          <a:bodyPr/>
          <a:lstStyle>
            <a:lvl1pPr>
              <a:defRPr>
                <a:latin typeface="MetricHPE Light" panose="020B0303030202060203" pitchFamily="34" charset="0"/>
              </a:defRPr>
            </a:lvl1pPr>
          </a:lstStyle>
          <a:p>
            <a:r>
              <a:rPr lang="en-US" dirty="0"/>
              <a:t>Confidential</a:t>
            </a:r>
          </a:p>
        </p:txBody>
      </p:sp>
      <p:sp>
        <p:nvSpPr>
          <p:cNvPr id="12" name="Slide Number Placeholder 3"/>
          <p:cNvSpPr>
            <a:spLocks noGrp="1"/>
          </p:cNvSpPr>
          <p:nvPr>
            <p:ph type="sldNum" sz="quarter" idx="16"/>
          </p:nvPr>
        </p:nvSpPr>
        <p:spPr>
          <a:xfrm>
            <a:off x="11202856" y="6301811"/>
            <a:ext cx="684344" cy="365125"/>
          </a:xfrm>
        </p:spPr>
        <p:txBody>
          <a:bodyPr/>
          <a:lstStyle>
            <a:lvl1pPr>
              <a:defRPr>
                <a:latin typeface="MetricHPE Light" panose="020B0303030202060203" pitchFamily="34" charset="0"/>
              </a:defRPr>
            </a:lvl1p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5"/>
          </p:nvPr>
        </p:nvSpPr>
        <p:spPr>
          <a:xfrm>
            <a:off x="7088056" y="6336077"/>
            <a:ext cx="4114800" cy="220717"/>
          </a:xfrm>
        </p:spPr>
        <p:txBody>
          <a:bodyPr/>
          <a:lstStyle>
            <a:lvl1pPr>
              <a:defRPr>
                <a:latin typeface="MetricHPE Light" panose="020B0303030202060203" pitchFamily="34" charset="0"/>
              </a:defRPr>
            </a:lvl1pPr>
          </a:lstStyle>
          <a:p>
            <a:r>
              <a:rPr lang="en-US" dirty="0"/>
              <a:t>Confidential</a:t>
            </a:r>
          </a:p>
        </p:txBody>
      </p:sp>
      <p:sp>
        <p:nvSpPr>
          <p:cNvPr id="6" name="Slide Number Placeholder 3"/>
          <p:cNvSpPr>
            <a:spLocks noGrp="1"/>
          </p:cNvSpPr>
          <p:nvPr>
            <p:ph type="sldNum" sz="quarter" idx="16"/>
          </p:nvPr>
        </p:nvSpPr>
        <p:spPr>
          <a:xfrm>
            <a:off x="11202856" y="6301811"/>
            <a:ext cx="684344" cy="365125"/>
          </a:xfrm>
        </p:spPr>
        <p:txBody>
          <a:bodyPr/>
          <a:lstStyle>
            <a:lvl1pPr>
              <a:defRPr>
                <a:latin typeface="MetricHPE Light" panose="020B0303030202060203" pitchFamily="34" charset="0"/>
              </a:defRPr>
            </a:lvl1p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with Dark Picture">
    <p:spTree>
      <p:nvGrpSpPr>
        <p:cNvPr id="1" name=""/>
        <p:cNvGrpSpPr/>
        <p:nvPr/>
      </p:nvGrpSpPr>
      <p:grpSpPr>
        <a:xfrm>
          <a:off x="0" y="0"/>
          <a:ext cx="0" cy="0"/>
          <a:chOff x="0" y="0"/>
          <a:chExt cx="0" cy="0"/>
        </a:xfrm>
      </p:grpSpPr>
      <p:grpSp>
        <p:nvGrpSpPr>
          <p:cNvPr id="9" name="Group 8"/>
          <p:cNvGrpSpPr>
            <a:grpSpLocks noChangeAspect="1"/>
          </p:cNvGrpSpPr>
          <p:nvPr userDrawn="1"/>
        </p:nvGrpSpPr>
        <p:grpSpPr>
          <a:xfrm>
            <a:off x="393523" y="381956"/>
            <a:ext cx="2218745" cy="893759"/>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sp>
          <p:nvSpPr>
            <p:cNvPr id="14" name="Freeform 6"/>
            <p:cNvSpPr>
              <a:spLocks noEditPoints="1"/>
            </p:cNvSpPr>
            <p:nvPr/>
          </p:nvSpPr>
          <p:spPr bwMode="auto">
            <a:xfrm>
              <a:off x="3578225" y="1968501"/>
              <a:ext cx="5038725" cy="1289049"/>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grpSp>
      <p:sp>
        <p:nvSpPr>
          <p:cNvPr id="15" name="Title 4"/>
          <p:cNvSpPr>
            <a:spLocks noGrp="1"/>
          </p:cNvSpPr>
          <p:nvPr>
            <p:ph type="title" hasCustomPrompt="1"/>
          </p:nvPr>
        </p:nvSpPr>
        <p:spPr>
          <a:xfrm>
            <a:off x="379647" y="3469397"/>
            <a:ext cx="11423555" cy="1905000"/>
          </a:xfrm>
        </p:spPr>
        <p:txBody>
          <a:bodyPr anchor="b"/>
          <a:lstStyle>
            <a:lvl1pPr>
              <a:lnSpc>
                <a:spcPct val="80000"/>
              </a:lnSpc>
              <a:defRPr sz="4400">
                <a:solidFill>
                  <a:schemeClr val="bg1"/>
                </a:solidFill>
              </a:defRPr>
            </a:lvl1pPr>
          </a:lstStyle>
          <a:p>
            <a:r>
              <a:rPr lang="en-US" dirty="0"/>
              <a:t>Click to edit</a:t>
            </a:r>
            <a:br>
              <a:rPr lang="en-US" dirty="0"/>
            </a:br>
            <a:r>
              <a:rPr lang="en-US" dirty="0"/>
              <a:t>master title style</a:t>
            </a:r>
            <a:endParaRPr dirty="0"/>
          </a:p>
        </p:txBody>
      </p:sp>
      <p:sp>
        <p:nvSpPr>
          <p:cNvPr id="16" name="Subtitle 2"/>
          <p:cNvSpPr>
            <a:spLocks noGrp="1"/>
          </p:cNvSpPr>
          <p:nvPr>
            <p:ph type="subTitle" idx="1" hasCustomPrompt="1"/>
          </p:nvPr>
        </p:nvSpPr>
        <p:spPr>
          <a:xfrm>
            <a:off x="379647" y="5733288"/>
            <a:ext cx="8229600" cy="438912"/>
          </a:xfrm>
        </p:spPr>
        <p:txBody>
          <a:bodyPr>
            <a:noAutofit/>
          </a:bodyPr>
          <a:lstStyle>
            <a:lvl1pPr marL="0" indent="0" algn="l">
              <a:spcBef>
                <a:spcPts val="0"/>
              </a:spcBef>
              <a:buNone/>
              <a:defRPr sz="3000">
                <a:solidFill>
                  <a:schemeClr val="bg1"/>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7" name="Text Placeholder 7"/>
          <p:cNvSpPr>
            <a:spLocks noGrp="1"/>
          </p:cNvSpPr>
          <p:nvPr>
            <p:ph type="body" sz="quarter" idx="13" hasCustomPrompt="1"/>
          </p:nvPr>
        </p:nvSpPr>
        <p:spPr>
          <a:xfrm>
            <a:off x="379647" y="6178183"/>
            <a:ext cx="5489578" cy="339214"/>
          </a:xfrm>
        </p:spPr>
        <p:txBody>
          <a:bodyPr>
            <a:noAutofit/>
          </a:bodyPr>
          <a:lstStyle>
            <a:lvl1pPr marL="0" indent="0">
              <a:spcBef>
                <a:spcPts val="0"/>
              </a:spcBef>
              <a:buNone/>
              <a:defRPr sz="2000" baseline="0">
                <a:solidFill>
                  <a:schemeClr val="bg1"/>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
        <p:nvSpPr>
          <p:cNvPr id="18" name="Rectangle 17"/>
          <p:cNvSpPr/>
          <p:nvPr userDrawn="1"/>
        </p:nvSpPr>
        <p:spPr>
          <a:xfrm>
            <a:off x="379647" y="5491157"/>
            <a:ext cx="530283" cy="5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9" name="Rectangle 8"/>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5" name="Content Placeholder 14"/>
          <p:cNvSpPr>
            <a:spLocks noGrp="1"/>
          </p:cNvSpPr>
          <p:nvPr>
            <p:ph sz="quarter" idx="17"/>
          </p:nvPr>
        </p:nvSpPr>
        <p:spPr>
          <a:xfrm>
            <a:off x="385100" y="1014413"/>
            <a:ext cx="5422392" cy="5081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4"/>
          <p:cNvSpPr>
            <a:spLocks noGrp="1"/>
          </p:cNvSpPr>
          <p:nvPr>
            <p:ph sz="quarter" idx="18"/>
          </p:nvPr>
        </p:nvSpPr>
        <p:spPr>
          <a:xfrm>
            <a:off x="6388608" y="1014413"/>
            <a:ext cx="5422392" cy="5081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9"/>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0"/>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8" name="Rectangle 17"/>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22" name="Content Placeholder 14"/>
          <p:cNvSpPr>
            <a:spLocks noGrp="1"/>
          </p:cNvSpPr>
          <p:nvPr>
            <p:ph sz="quarter" idx="17"/>
          </p:nvPr>
        </p:nvSpPr>
        <p:spPr>
          <a:xfrm>
            <a:off x="385100" y="1395413"/>
            <a:ext cx="5422392" cy="4700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p:cNvSpPr>
            <a:spLocks noGrp="1"/>
          </p:cNvSpPr>
          <p:nvPr>
            <p:ph type="body" sz="quarter" idx="19" hasCustomPrompt="1"/>
          </p:nvPr>
        </p:nvSpPr>
        <p:spPr>
          <a:xfrm>
            <a:off x="389696" y="1014413"/>
            <a:ext cx="5417796"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5" name="Content Placeholder 14"/>
          <p:cNvSpPr>
            <a:spLocks noGrp="1"/>
          </p:cNvSpPr>
          <p:nvPr>
            <p:ph sz="quarter" idx="20"/>
          </p:nvPr>
        </p:nvSpPr>
        <p:spPr>
          <a:xfrm>
            <a:off x="6394014" y="1395413"/>
            <a:ext cx="5422392" cy="4700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7"/>
          <p:cNvSpPr>
            <a:spLocks noGrp="1"/>
          </p:cNvSpPr>
          <p:nvPr>
            <p:ph type="body" sz="quarter" idx="21" hasCustomPrompt="1"/>
          </p:nvPr>
        </p:nvSpPr>
        <p:spPr>
          <a:xfrm>
            <a:off x="6398610" y="1014413"/>
            <a:ext cx="5417796"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2"/>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3"/>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3" name="Content Placeholder 14"/>
          <p:cNvSpPr>
            <a:spLocks noGrp="1"/>
          </p:cNvSpPr>
          <p:nvPr>
            <p:ph sz="quarter" idx="17"/>
          </p:nvPr>
        </p:nvSpPr>
        <p:spPr>
          <a:xfrm>
            <a:off x="385100" y="1757281"/>
            <a:ext cx="5422392" cy="4338720"/>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p:cNvSpPr>
            <a:spLocks noGrp="1"/>
          </p:cNvSpPr>
          <p:nvPr>
            <p:ph type="body" sz="quarter" idx="19" hasCustomPrompt="1"/>
          </p:nvPr>
        </p:nvSpPr>
        <p:spPr>
          <a:xfrm>
            <a:off x="389696" y="1376280"/>
            <a:ext cx="5417796"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17" name="Text Placeholder 7"/>
          <p:cNvSpPr>
            <a:spLocks noGrp="1"/>
          </p:cNvSpPr>
          <p:nvPr>
            <p:ph type="body" sz="quarter" idx="13" hasCustomPrompt="1"/>
          </p:nvPr>
        </p:nvSpPr>
        <p:spPr>
          <a:xfrm>
            <a:off x="389696" y="776493"/>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18" name="Rectangle 17"/>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24" name="Text Placeholder 7"/>
          <p:cNvSpPr>
            <a:spLocks noGrp="1"/>
          </p:cNvSpPr>
          <p:nvPr>
            <p:ph type="body" sz="quarter" idx="21" hasCustomPrompt="1"/>
          </p:nvPr>
        </p:nvSpPr>
        <p:spPr>
          <a:xfrm>
            <a:off x="6388562" y="1376280"/>
            <a:ext cx="5417796"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2"/>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3"/>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
        <p:nvSpPr>
          <p:cNvPr id="12" name="Content Placeholder 14"/>
          <p:cNvSpPr>
            <a:spLocks noGrp="1"/>
          </p:cNvSpPr>
          <p:nvPr>
            <p:ph sz="quarter" idx="24"/>
          </p:nvPr>
        </p:nvSpPr>
        <p:spPr>
          <a:xfrm>
            <a:off x="6385208" y="1757281"/>
            <a:ext cx="5422392" cy="4338720"/>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3" name="Rectangle 12"/>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7" name="Content Placeholder 14"/>
          <p:cNvSpPr>
            <a:spLocks noGrp="1"/>
          </p:cNvSpPr>
          <p:nvPr>
            <p:ph sz="quarter" idx="17"/>
          </p:nvPr>
        </p:nvSpPr>
        <p:spPr>
          <a:xfrm>
            <a:off x="385100" y="1014413"/>
            <a:ext cx="3529584" cy="5081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4"/>
          <p:cNvSpPr>
            <a:spLocks noGrp="1"/>
          </p:cNvSpPr>
          <p:nvPr>
            <p:ph sz="quarter" idx="18"/>
          </p:nvPr>
        </p:nvSpPr>
        <p:spPr>
          <a:xfrm>
            <a:off x="4335556" y="1014413"/>
            <a:ext cx="3529584" cy="5081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4"/>
          <p:cNvSpPr>
            <a:spLocks noGrp="1"/>
          </p:cNvSpPr>
          <p:nvPr>
            <p:ph sz="quarter" idx="19"/>
          </p:nvPr>
        </p:nvSpPr>
        <p:spPr>
          <a:xfrm>
            <a:off x="8284558" y="1014413"/>
            <a:ext cx="3529584" cy="5081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0"/>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6" name="Rectangle 15"/>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21" name="Text Placeholder 7"/>
          <p:cNvSpPr>
            <a:spLocks noGrp="1"/>
          </p:cNvSpPr>
          <p:nvPr>
            <p:ph type="body" sz="quarter" idx="19" hasCustomPrompt="1"/>
          </p:nvPr>
        </p:nvSpPr>
        <p:spPr>
          <a:xfrm>
            <a:off x="389696" y="1014413"/>
            <a:ext cx="352498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3" name="Text Placeholder 7"/>
          <p:cNvSpPr>
            <a:spLocks noGrp="1"/>
          </p:cNvSpPr>
          <p:nvPr>
            <p:ph type="body" sz="quarter" idx="21" hasCustomPrompt="1"/>
          </p:nvPr>
        </p:nvSpPr>
        <p:spPr>
          <a:xfrm>
            <a:off x="8284558" y="1014413"/>
            <a:ext cx="353184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4" name="Content Placeholder 14"/>
          <p:cNvSpPr>
            <a:spLocks noGrp="1"/>
          </p:cNvSpPr>
          <p:nvPr>
            <p:ph sz="quarter" idx="17"/>
          </p:nvPr>
        </p:nvSpPr>
        <p:spPr>
          <a:xfrm>
            <a:off x="385100" y="1395413"/>
            <a:ext cx="3529584" cy="4700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4"/>
          <p:cNvSpPr>
            <a:spLocks noGrp="1"/>
          </p:cNvSpPr>
          <p:nvPr>
            <p:ph sz="quarter" idx="18"/>
          </p:nvPr>
        </p:nvSpPr>
        <p:spPr>
          <a:xfrm>
            <a:off x="4335556" y="1395413"/>
            <a:ext cx="3529584" cy="4700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14"/>
          <p:cNvSpPr>
            <a:spLocks noGrp="1"/>
          </p:cNvSpPr>
          <p:nvPr>
            <p:ph sz="quarter" idx="22"/>
          </p:nvPr>
        </p:nvSpPr>
        <p:spPr>
          <a:xfrm>
            <a:off x="8284558" y="1395413"/>
            <a:ext cx="3529584" cy="4700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7"/>
          <p:cNvSpPr>
            <a:spLocks noGrp="1"/>
          </p:cNvSpPr>
          <p:nvPr>
            <p:ph type="body" sz="quarter" idx="23" hasCustomPrompt="1"/>
          </p:nvPr>
        </p:nvSpPr>
        <p:spPr>
          <a:xfrm>
            <a:off x="4335556" y="1014413"/>
            <a:ext cx="352498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4"/>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5"/>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21" name="Text Placeholder 7"/>
          <p:cNvSpPr>
            <a:spLocks noGrp="1"/>
          </p:cNvSpPr>
          <p:nvPr>
            <p:ph type="body" sz="quarter" idx="19" hasCustomPrompt="1"/>
          </p:nvPr>
        </p:nvSpPr>
        <p:spPr>
          <a:xfrm>
            <a:off x="389696" y="1383214"/>
            <a:ext cx="352498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2" name="Text Placeholder 7"/>
          <p:cNvSpPr>
            <a:spLocks noGrp="1"/>
          </p:cNvSpPr>
          <p:nvPr>
            <p:ph type="body" sz="quarter" idx="21" hasCustomPrompt="1"/>
          </p:nvPr>
        </p:nvSpPr>
        <p:spPr>
          <a:xfrm>
            <a:off x="8284558" y="1383214"/>
            <a:ext cx="353184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3" name="Content Placeholder 14"/>
          <p:cNvSpPr>
            <a:spLocks noGrp="1"/>
          </p:cNvSpPr>
          <p:nvPr>
            <p:ph sz="quarter" idx="17"/>
          </p:nvPr>
        </p:nvSpPr>
        <p:spPr>
          <a:xfrm>
            <a:off x="385100" y="1764215"/>
            <a:ext cx="3529584" cy="4331786"/>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14"/>
          <p:cNvSpPr>
            <a:spLocks noGrp="1"/>
          </p:cNvSpPr>
          <p:nvPr>
            <p:ph sz="quarter" idx="18"/>
          </p:nvPr>
        </p:nvSpPr>
        <p:spPr>
          <a:xfrm>
            <a:off x="4335556" y="1764215"/>
            <a:ext cx="3529584" cy="4331786"/>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4"/>
          <p:cNvSpPr>
            <a:spLocks noGrp="1"/>
          </p:cNvSpPr>
          <p:nvPr>
            <p:ph sz="quarter" idx="22"/>
          </p:nvPr>
        </p:nvSpPr>
        <p:spPr>
          <a:xfrm>
            <a:off x="8284558" y="1764215"/>
            <a:ext cx="3529584" cy="4331786"/>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7"/>
          <p:cNvSpPr>
            <a:spLocks noGrp="1"/>
          </p:cNvSpPr>
          <p:nvPr>
            <p:ph type="body" sz="quarter" idx="23" hasCustomPrompt="1"/>
          </p:nvPr>
        </p:nvSpPr>
        <p:spPr>
          <a:xfrm>
            <a:off x="4335556" y="1383214"/>
            <a:ext cx="352498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7" name="Text Placeholder 7"/>
          <p:cNvSpPr>
            <a:spLocks noGrp="1"/>
          </p:cNvSpPr>
          <p:nvPr>
            <p:ph type="body" sz="quarter" idx="13" hasCustomPrompt="1"/>
          </p:nvPr>
        </p:nvSpPr>
        <p:spPr>
          <a:xfrm>
            <a:off x="389696" y="776493"/>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28" name="Rectangle 27"/>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4"/>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5"/>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0" name="Rectangle 9"/>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4" name="Text Placeholder 4"/>
          <p:cNvSpPr>
            <a:spLocks noGrp="1"/>
          </p:cNvSpPr>
          <p:nvPr>
            <p:ph type="body" sz="quarter" idx="17"/>
          </p:nvPr>
        </p:nvSpPr>
        <p:spPr>
          <a:xfrm>
            <a:off x="388938" y="1018211"/>
            <a:ext cx="7863840" cy="5077790"/>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
          <p:cNvSpPr>
            <a:spLocks noGrp="1"/>
          </p:cNvSpPr>
          <p:nvPr>
            <p:ph type="body" sz="half" idx="2" hasCustomPrompt="1"/>
          </p:nvPr>
        </p:nvSpPr>
        <p:spPr bwMode="ltGray">
          <a:xfrm>
            <a:off x="8661437" y="1017722"/>
            <a:ext cx="3149563" cy="5078278"/>
          </a:xfrm>
          <a:noFill/>
          <a:ln w="57150">
            <a:solidFill>
              <a:srgbClr val="32DAC8"/>
            </a:solidFill>
            <a:miter lim="800000"/>
          </a:ln>
        </p:spPr>
        <p:txBody>
          <a:bodyPr lIns="137160" tIns="91440" rIns="137160" bIns="91440">
            <a:noAutofit/>
          </a:bodyPr>
          <a:lstStyle>
            <a:lvl1pPr marL="0" indent="0">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8"/>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9"/>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0" name="Rectangle 9"/>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4" name="Text Placeholder 3"/>
          <p:cNvSpPr>
            <a:spLocks noGrp="1"/>
          </p:cNvSpPr>
          <p:nvPr>
            <p:ph type="body" sz="half" idx="2" hasCustomPrompt="1"/>
          </p:nvPr>
        </p:nvSpPr>
        <p:spPr bwMode="ltGray">
          <a:xfrm>
            <a:off x="8115301" y="1017722"/>
            <a:ext cx="3695700" cy="5078278"/>
          </a:xfrm>
          <a:noFill/>
          <a:ln w="57150">
            <a:noFill/>
            <a:miter lim="800000"/>
          </a:ln>
        </p:spPr>
        <p:txBody>
          <a:bodyPr lIns="137160" tIns="91440" rIns="137160" bIns="91440">
            <a:noAutofit/>
          </a:bodyPr>
          <a:lstStyle>
            <a:lvl1pPr marL="0" indent="0">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5" name="Picture Placeholder 3"/>
          <p:cNvSpPr>
            <a:spLocks noGrp="1"/>
          </p:cNvSpPr>
          <p:nvPr>
            <p:ph type="pic" sz="quarter" idx="18" hasCustomPrompt="1"/>
          </p:nvPr>
        </p:nvSpPr>
        <p:spPr>
          <a:xfrm>
            <a:off x="381000" y="1017588"/>
            <a:ext cx="7470648" cy="5078412"/>
          </a:xfrm>
        </p:spPr>
        <p:txBody>
          <a:bodyPr/>
          <a:lstStyle>
            <a:lvl1pPr marL="0" indent="0">
              <a:buNone/>
              <a:defRPr>
                <a:latin typeface="MetricHPE Light" panose="020B0303030202060203" pitchFamily="34" charset="0"/>
              </a:defRPr>
            </a:lvl1pPr>
          </a:lstStyle>
          <a:p>
            <a:r>
              <a:rPr lang="en-US" dirty="0"/>
              <a:t>Click to add picture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9"/>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0"/>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0" name="Rectangle 9"/>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4" name="Text Placeholder 3"/>
          <p:cNvSpPr>
            <a:spLocks noGrp="1"/>
          </p:cNvSpPr>
          <p:nvPr>
            <p:ph type="body" sz="half" idx="2" hasCustomPrompt="1"/>
          </p:nvPr>
        </p:nvSpPr>
        <p:spPr bwMode="ltGray">
          <a:xfrm>
            <a:off x="8115301" y="1017722"/>
            <a:ext cx="3695700" cy="5078278"/>
          </a:xfrm>
          <a:noFill/>
          <a:ln w="57150">
            <a:noFill/>
            <a:miter lim="800000"/>
          </a:ln>
        </p:spPr>
        <p:txBody>
          <a:bodyPr lIns="137160" tIns="91440" rIns="137160" bIns="91440">
            <a:noAutofit/>
          </a:bodyPr>
          <a:lstStyle>
            <a:lvl1pPr marL="0" indent="0">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5" name="Picture Placeholder 3"/>
          <p:cNvSpPr>
            <a:spLocks noGrp="1"/>
          </p:cNvSpPr>
          <p:nvPr>
            <p:ph type="pic" sz="quarter" idx="18" hasCustomPrompt="1"/>
          </p:nvPr>
        </p:nvSpPr>
        <p:spPr>
          <a:xfrm>
            <a:off x="381000" y="1017588"/>
            <a:ext cx="7470648" cy="5078412"/>
          </a:xfrm>
        </p:spPr>
        <p:txBody>
          <a:bodyPr/>
          <a:lstStyle>
            <a:lvl1pPr marL="0" indent="0">
              <a:buNone/>
              <a:defRPr>
                <a:latin typeface="MetricHPE Light" panose="020B0303030202060203" pitchFamily="34" charset="0"/>
              </a:defRPr>
            </a:lvl1pPr>
          </a:lstStyle>
          <a:p>
            <a:r>
              <a:rPr lang="en-US" dirty="0"/>
              <a:t>Click to add picture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9"/>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0"/>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68349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2" name="Rectangle 11"/>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6" name="Text Placeholder 3"/>
          <p:cNvSpPr>
            <a:spLocks noGrp="1"/>
          </p:cNvSpPr>
          <p:nvPr>
            <p:ph type="body" sz="half" idx="2" hasCustomPrompt="1"/>
          </p:nvPr>
        </p:nvSpPr>
        <p:spPr bwMode="ltGray">
          <a:xfrm>
            <a:off x="389696" y="4943788"/>
            <a:ext cx="5596576"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7" name="Picture Placeholder 3"/>
          <p:cNvSpPr>
            <a:spLocks noGrp="1"/>
          </p:cNvSpPr>
          <p:nvPr>
            <p:ph type="pic" sz="quarter" idx="18" hasCustomPrompt="1"/>
          </p:nvPr>
        </p:nvSpPr>
        <p:spPr>
          <a:xfrm>
            <a:off x="381000" y="1017588"/>
            <a:ext cx="5605272" cy="3803904"/>
          </a:xfrm>
        </p:spPr>
        <p:txBody>
          <a:bodyPr anchor="ctr"/>
          <a:lstStyle>
            <a:lvl1pPr marL="0" indent="0" algn="ctr">
              <a:buNone/>
              <a:defRPr>
                <a:latin typeface="MetricHPE Light" panose="020B0303030202060203" pitchFamily="34" charset="0"/>
              </a:defRPr>
            </a:lvl1pPr>
          </a:lstStyle>
          <a:p>
            <a:r>
              <a:rPr lang="en-US" dirty="0"/>
              <a:t>Click to add picture</a:t>
            </a:r>
          </a:p>
        </p:txBody>
      </p:sp>
      <p:sp>
        <p:nvSpPr>
          <p:cNvPr id="18" name="Text Placeholder 3"/>
          <p:cNvSpPr>
            <a:spLocks noGrp="1"/>
          </p:cNvSpPr>
          <p:nvPr>
            <p:ph type="body" sz="half" idx="19" hasCustomPrompt="1"/>
          </p:nvPr>
        </p:nvSpPr>
        <p:spPr bwMode="ltGray">
          <a:xfrm>
            <a:off x="6214424" y="4943788"/>
            <a:ext cx="5596576"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9" name="Picture Placeholder 3"/>
          <p:cNvSpPr>
            <a:spLocks noGrp="1"/>
          </p:cNvSpPr>
          <p:nvPr>
            <p:ph type="pic" sz="quarter" idx="20" hasCustomPrompt="1"/>
          </p:nvPr>
        </p:nvSpPr>
        <p:spPr>
          <a:xfrm>
            <a:off x="6205728" y="1017588"/>
            <a:ext cx="5605272" cy="3803904"/>
          </a:xfrm>
        </p:spPr>
        <p:txBody>
          <a:bodyPr anchor="ctr"/>
          <a:lstStyle>
            <a:lvl1pPr marL="0" indent="0" algn="ctr">
              <a:buNone/>
              <a:defRPr>
                <a:latin typeface="MetricHPE Light" panose="020B0303030202060203" pitchFamily="34" charset="0"/>
              </a:defRPr>
            </a:lvl1pPr>
          </a:lstStyle>
          <a:p>
            <a:r>
              <a:rPr lang="en-US" dirty="0"/>
              <a:t>Click to add picture</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1"/>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2"/>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Dark Picture">
    <p:bg>
      <p:bgPr>
        <a:solidFill>
          <a:schemeClr val="bg1"/>
        </a:solidFill>
        <a:effectLst/>
      </p:bgPr>
    </p:bg>
    <p:spTree>
      <p:nvGrpSpPr>
        <p:cNvPr id="1" name=""/>
        <p:cNvGrpSpPr/>
        <p:nvPr/>
      </p:nvGrpSpPr>
      <p:grpSpPr>
        <a:xfrm>
          <a:off x="0" y="0"/>
          <a:ext cx="0" cy="0"/>
          <a:chOff x="0" y="0"/>
          <a:chExt cx="0" cy="0"/>
        </a:xfrm>
      </p:grpSpPr>
      <p:grpSp>
        <p:nvGrpSpPr>
          <p:cNvPr id="9" name="Group 8"/>
          <p:cNvGrpSpPr>
            <a:grpSpLocks noChangeAspect="1"/>
          </p:cNvGrpSpPr>
          <p:nvPr userDrawn="1"/>
        </p:nvGrpSpPr>
        <p:grpSpPr>
          <a:xfrm>
            <a:off x="393523" y="381956"/>
            <a:ext cx="2218745" cy="893759"/>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sp>
          <p:nvSpPr>
            <p:cNvPr id="14" name="Freeform 6"/>
            <p:cNvSpPr>
              <a:spLocks noEditPoints="1"/>
            </p:cNvSpPr>
            <p:nvPr/>
          </p:nvSpPr>
          <p:spPr bwMode="auto">
            <a:xfrm>
              <a:off x="3578225" y="1968501"/>
              <a:ext cx="5038725" cy="1289049"/>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grpSp>
      <p:sp>
        <p:nvSpPr>
          <p:cNvPr id="15" name="Title 4"/>
          <p:cNvSpPr>
            <a:spLocks noGrp="1"/>
          </p:cNvSpPr>
          <p:nvPr>
            <p:ph type="title" hasCustomPrompt="1"/>
          </p:nvPr>
        </p:nvSpPr>
        <p:spPr>
          <a:xfrm>
            <a:off x="379647" y="1869197"/>
            <a:ext cx="11423555" cy="1905000"/>
          </a:xfrm>
        </p:spPr>
        <p:txBody>
          <a:bodyPr anchor="b"/>
          <a:lstStyle>
            <a:lvl1pPr>
              <a:lnSpc>
                <a:spcPct val="80000"/>
              </a:lnSpc>
              <a:defRPr sz="4400">
                <a:solidFill>
                  <a:sysClr val="windowText" lastClr="000000"/>
                </a:solidFill>
              </a:defRPr>
            </a:lvl1pPr>
          </a:lstStyle>
          <a:p>
            <a:r>
              <a:rPr lang="en-US" dirty="0"/>
              <a:t>Click to edit</a:t>
            </a:r>
            <a:br>
              <a:rPr lang="en-US" dirty="0"/>
            </a:br>
            <a:r>
              <a:rPr lang="en-US" dirty="0"/>
              <a:t>master title style</a:t>
            </a:r>
            <a:endParaRPr dirty="0"/>
          </a:p>
        </p:txBody>
      </p:sp>
      <p:sp>
        <p:nvSpPr>
          <p:cNvPr id="18" name="Rectangle 17"/>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2"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chemeClr val="tx1"/>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9"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chemeClr val="tx1"/>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Tree>
    <p:extLst>
      <p:ext uri="{BB962C8B-B14F-4D97-AF65-F5344CB8AC3E}">
        <p14:creationId xmlns:p14="http://schemas.microsoft.com/office/powerpoint/2010/main" val="658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4" name="Rectangle 13"/>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8" name="Text Placeholder 3"/>
          <p:cNvSpPr>
            <a:spLocks noGrp="1"/>
          </p:cNvSpPr>
          <p:nvPr>
            <p:ph type="body" sz="half" idx="2" hasCustomPrompt="1"/>
          </p:nvPr>
        </p:nvSpPr>
        <p:spPr bwMode="ltGray">
          <a:xfrm>
            <a:off x="389696"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9" name="Picture Placeholder 3"/>
          <p:cNvSpPr>
            <a:spLocks noGrp="1"/>
          </p:cNvSpPr>
          <p:nvPr>
            <p:ph type="pic" sz="quarter" idx="18" hasCustomPrompt="1"/>
          </p:nvPr>
        </p:nvSpPr>
        <p:spPr>
          <a:xfrm>
            <a:off x="381000" y="1017588"/>
            <a:ext cx="3687004" cy="3803904"/>
          </a:xfrm>
        </p:spPr>
        <p:txBody>
          <a:bodyPr anchor="ctr"/>
          <a:lstStyle>
            <a:lvl1pPr marL="0" indent="0" algn="ctr">
              <a:buNone/>
              <a:defRPr>
                <a:latin typeface="MetricHPE Light" panose="020B0303030202060203" pitchFamily="34" charset="0"/>
              </a:defRPr>
            </a:lvl1pPr>
          </a:lstStyle>
          <a:p>
            <a:r>
              <a:rPr lang="en-US" dirty="0"/>
              <a:t>Click to add picture</a:t>
            </a:r>
          </a:p>
        </p:txBody>
      </p:sp>
      <p:sp>
        <p:nvSpPr>
          <p:cNvPr id="24" name="Text Placeholder 3"/>
          <p:cNvSpPr>
            <a:spLocks noGrp="1"/>
          </p:cNvSpPr>
          <p:nvPr>
            <p:ph type="body" sz="half" idx="19" hasCustomPrompt="1"/>
          </p:nvPr>
        </p:nvSpPr>
        <p:spPr bwMode="ltGray">
          <a:xfrm>
            <a:off x="4261194"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25" name="Picture Placeholder 3"/>
          <p:cNvSpPr>
            <a:spLocks noGrp="1"/>
          </p:cNvSpPr>
          <p:nvPr>
            <p:ph type="pic" sz="quarter" idx="20" hasCustomPrompt="1"/>
          </p:nvPr>
        </p:nvSpPr>
        <p:spPr>
          <a:xfrm>
            <a:off x="4252498" y="1017588"/>
            <a:ext cx="3687004" cy="3803904"/>
          </a:xfrm>
        </p:spPr>
        <p:txBody>
          <a:bodyPr anchor="ctr"/>
          <a:lstStyle>
            <a:lvl1pPr marL="0" indent="0" algn="ctr">
              <a:buNone/>
              <a:defRPr>
                <a:latin typeface="MetricHPE Light" panose="020B0303030202060203" pitchFamily="34" charset="0"/>
              </a:defRPr>
            </a:lvl1pPr>
          </a:lstStyle>
          <a:p>
            <a:r>
              <a:rPr lang="en-US" dirty="0"/>
              <a:t>Click to add picture</a:t>
            </a:r>
          </a:p>
        </p:txBody>
      </p:sp>
      <p:sp>
        <p:nvSpPr>
          <p:cNvPr id="26" name="Text Placeholder 3"/>
          <p:cNvSpPr>
            <a:spLocks noGrp="1"/>
          </p:cNvSpPr>
          <p:nvPr>
            <p:ph type="body" sz="half" idx="21" hasCustomPrompt="1"/>
          </p:nvPr>
        </p:nvSpPr>
        <p:spPr bwMode="ltGray">
          <a:xfrm>
            <a:off x="8141388"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27" name="Picture Placeholder 3"/>
          <p:cNvSpPr>
            <a:spLocks noGrp="1"/>
          </p:cNvSpPr>
          <p:nvPr>
            <p:ph type="pic" sz="quarter" idx="22" hasCustomPrompt="1"/>
          </p:nvPr>
        </p:nvSpPr>
        <p:spPr>
          <a:xfrm>
            <a:off x="8132692" y="1017588"/>
            <a:ext cx="3687004" cy="3803904"/>
          </a:xfrm>
        </p:spPr>
        <p:txBody>
          <a:bodyPr anchor="ctr"/>
          <a:lstStyle>
            <a:lvl1pPr marL="0" indent="0" algn="ctr">
              <a:buNone/>
              <a:defRPr>
                <a:latin typeface="MetricHPE Light" panose="020B0303030202060203" pitchFamily="34" charset="0"/>
              </a:defRPr>
            </a:lvl1pPr>
          </a:lstStyle>
          <a:p>
            <a:r>
              <a:rPr lang="en-US" dirty="0"/>
              <a:t>Click to add picture</a:t>
            </a: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3"/>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4"/>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381002" y="521016"/>
            <a:ext cx="6143922" cy="2828660"/>
          </a:xfrm>
        </p:spPr>
        <p:txBody>
          <a:bodyPr anchor="b"/>
          <a:lstStyle>
            <a:lvl1pPr>
              <a:lnSpc>
                <a:spcPct val="85000"/>
              </a:lnSpc>
              <a:defRPr sz="4400">
                <a:solidFill>
                  <a:schemeClr val="tx1"/>
                </a:solidFill>
              </a:defRPr>
            </a:lvl1pPr>
          </a:lstStyle>
          <a:p>
            <a:r>
              <a:rPr lang="en-US" dirty="0"/>
              <a:t>Click to add thank you message</a:t>
            </a:r>
          </a:p>
        </p:txBody>
      </p:sp>
      <p:sp>
        <p:nvSpPr>
          <p:cNvPr id="15" name="Rectangle 14"/>
          <p:cNvSpPr/>
          <p:nvPr userDrawn="1"/>
        </p:nvSpPr>
        <p:spPr>
          <a:xfrm>
            <a:off x="381000" y="3374136"/>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0" name="Text Placeholder 7"/>
          <p:cNvSpPr>
            <a:spLocks noGrp="1"/>
          </p:cNvSpPr>
          <p:nvPr>
            <p:ph type="body" sz="quarter" idx="13" hasCustomPrompt="1"/>
          </p:nvPr>
        </p:nvSpPr>
        <p:spPr>
          <a:xfrm>
            <a:off x="389696" y="3528820"/>
            <a:ext cx="11421304" cy="381000"/>
          </a:xfrm>
        </p:spPr>
        <p:txBody>
          <a:bodyPr>
            <a:noAutofit/>
          </a:bodyPr>
          <a:lstStyle>
            <a:lvl1pPr marL="0" indent="0">
              <a:spcBef>
                <a:spcPts val="0"/>
              </a:spcBef>
              <a:buNone/>
              <a:defRPr sz="2200" baseline="0">
                <a:solidFill>
                  <a:schemeClr val="tx1"/>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Speaker contact information</a:t>
            </a:r>
            <a:endParaRPr dirty="0"/>
          </a:p>
        </p:txBody>
      </p:sp>
      <p:sp>
        <p:nvSpPr>
          <p:cNvPr id="2" name="Footer Placeholder 1"/>
          <p:cNvSpPr>
            <a:spLocks noGrp="1"/>
          </p:cNvSpPr>
          <p:nvPr>
            <p:ph type="ftr" sz="quarter" idx="14"/>
          </p:nvPr>
        </p:nvSpPr>
        <p:spPr/>
        <p:txBody>
          <a:bodyPr/>
          <a:lstStyle>
            <a:lvl1pPr>
              <a:defRPr>
                <a:solidFill>
                  <a:schemeClr val="bg2"/>
                </a:solidFill>
                <a:latin typeface="MetricHPE Light" panose="020B0303030202060203" pitchFamily="34" charset="0"/>
              </a:defRPr>
            </a:lvl1pPr>
          </a:lstStyle>
          <a:p>
            <a:r>
              <a:rPr lang="en-US"/>
              <a:t>Confidential</a:t>
            </a:r>
            <a:endParaRPr lang="en-US" dirty="0"/>
          </a:p>
        </p:txBody>
      </p:sp>
      <p:sp>
        <p:nvSpPr>
          <p:cNvPr id="3" name="Slide Number Placeholder 2"/>
          <p:cNvSpPr>
            <a:spLocks noGrp="1"/>
          </p:cNvSpPr>
          <p:nvPr>
            <p:ph type="sldNum" sz="quarter" idx="15"/>
          </p:nvPr>
        </p:nvSpPr>
        <p:spPr/>
        <p:txBody>
          <a:bodyPr/>
          <a:lstStyle>
            <a:lvl1pPr>
              <a:defRPr>
                <a:solidFill>
                  <a:schemeClr val="bg2"/>
                </a:solidFill>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10" name="Group 9"/>
          <p:cNvGrpSpPr>
            <a:grpSpLocks noChangeAspect="1"/>
          </p:cNvGrpSpPr>
          <p:nvPr userDrawn="1"/>
        </p:nvGrpSpPr>
        <p:grpSpPr>
          <a:xfrm>
            <a:off x="393523" y="381956"/>
            <a:ext cx="2218745" cy="893759"/>
            <a:chOff x="3578225" y="1146175"/>
            <a:chExt cx="5038725" cy="2111375"/>
          </a:xfrm>
        </p:grpSpPr>
        <p:sp>
          <p:nvSpPr>
            <p:cNvPr id="11"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sp>
          <p:nvSpPr>
            <p:cNvPr id="12" name="Freeform 6"/>
            <p:cNvSpPr>
              <a:spLocks noEditPoints="1"/>
            </p:cNvSpPr>
            <p:nvPr/>
          </p:nvSpPr>
          <p:spPr bwMode="auto">
            <a:xfrm>
              <a:off x="3578225" y="1968501"/>
              <a:ext cx="5038725" cy="1289049"/>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grpSp>
      <p:sp>
        <p:nvSpPr>
          <p:cNvPr id="13" name="Title 4"/>
          <p:cNvSpPr>
            <a:spLocks noGrp="1"/>
          </p:cNvSpPr>
          <p:nvPr>
            <p:ph type="title" hasCustomPrompt="1"/>
          </p:nvPr>
        </p:nvSpPr>
        <p:spPr>
          <a:xfrm>
            <a:off x="379647" y="1869197"/>
            <a:ext cx="11423555" cy="1905000"/>
          </a:xfrm>
        </p:spPr>
        <p:txBody>
          <a:bodyPr anchor="b"/>
          <a:lstStyle>
            <a:lvl1pPr>
              <a:lnSpc>
                <a:spcPct val="80000"/>
              </a:lnSpc>
              <a:defRPr sz="4400">
                <a:solidFill>
                  <a:sysClr val="windowText" lastClr="000000"/>
                </a:solidFill>
              </a:defRPr>
            </a:lvl1pPr>
          </a:lstStyle>
          <a:p>
            <a:r>
              <a:rPr lang="en-US" dirty="0"/>
              <a:t>Click to edit</a:t>
            </a:r>
            <a:br>
              <a:rPr lang="en-US" dirty="0"/>
            </a:br>
            <a:r>
              <a:rPr lang="en-US" dirty="0"/>
              <a:t>master title style</a:t>
            </a:r>
            <a:endParaRPr dirty="0"/>
          </a:p>
        </p:txBody>
      </p:sp>
      <p:sp>
        <p:nvSpPr>
          <p:cNvPr id="14"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ysClr val="windowText" lastClr="000000"/>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5"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ysClr val="windowText" lastClr="000000"/>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
        <p:nvSpPr>
          <p:cNvPr id="16" name="Rectangle 15"/>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2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87942"/>
            <a:ext cx="11430000" cy="868680"/>
          </a:xfrm>
        </p:spPr>
        <p:txBody>
          <a:bodyPr anchor="b"/>
          <a:lstStyle>
            <a:lvl1pPr>
              <a:defRPr/>
            </a:lvl1pPr>
          </a:lstStyle>
          <a:p>
            <a:r>
              <a:rPr lang="en-US" dirty="0"/>
              <a:t>Click to Add</a:t>
            </a:r>
            <a:br>
              <a:rPr lang="en-US" dirty="0"/>
            </a:br>
            <a:r>
              <a:rPr lang="en-US" dirty="0"/>
              <a:t>Two-Line Title</a:t>
            </a:r>
          </a:p>
        </p:txBody>
      </p:sp>
      <p:sp>
        <p:nvSpPr>
          <p:cNvPr id="5" name="Rectangle 4"/>
          <p:cNvSpPr/>
          <p:nvPr userDrawn="1"/>
        </p:nvSpPr>
        <p:spPr>
          <a:xfrm>
            <a:off x="383369" y="1228187"/>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7" name="Footer Placeholder 6"/>
          <p:cNvSpPr>
            <a:spLocks noGrp="1"/>
          </p:cNvSpPr>
          <p:nvPr>
            <p:ph type="ftr" sz="quarter" idx="10"/>
          </p:nvPr>
        </p:nvSpPr>
        <p:spPr/>
        <p:txBody>
          <a:bodyPr/>
          <a:lstStyle>
            <a:lvl1pPr>
              <a:defRPr>
                <a:latin typeface="MetricHPE Light" panose="020B0303030202060203" pitchFamily="34" charset="0"/>
              </a:defRPr>
            </a:lvl1pPr>
          </a:lstStyle>
          <a:p>
            <a:r>
              <a:rPr lang="en-US" dirty="0"/>
              <a:t>Confidential</a:t>
            </a:r>
          </a:p>
        </p:txBody>
      </p:sp>
      <p:sp>
        <p:nvSpPr>
          <p:cNvPr id="8" name="Slide Number Placeholder 7"/>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06365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Subtitle, 2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87942"/>
            <a:ext cx="11430000" cy="868680"/>
          </a:xfrm>
        </p:spPr>
        <p:txBody>
          <a:bodyPr anchor="b"/>
          <a:lstStyle>
            <a:lvl1pPr>
              <a:defRPr/>
            </a:lvl1pPr>
          </a:lstStyle>
          <a:p>
            <a:r>
              <a:rPr lang="en-US" dirty="0"/>
              <a:t>Click to Add</a:t>
            </a:r>
            <a:br>
              <a:rPr lang="en-US" dirty="0"/>
            </a:br>
            <a:r>
              <a:rPr lang="en-US" dirty="0"/>
              <a:t>Two-Line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7" name="Text Placeholder 7"/>
          <p:cNvSpPr>
            <a:spLocks noGrp="1"/>
          </p:cNvSpPr>
          <p:nvPr>
            <p:ph type="body" sz="quarter" idx="13" hasCustomPrompt="1"/>
          </p:nvPr>
        </p:nvSpPr>
        <p:spPr>
          <a:xfrm>
            <a:off x="389696" y="1205694"/>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8" name="Rectangle 7"/>
          <p:cNvSpPr/>
          <p:nvPr userDrawn="1"/>
        </p:nvSpPr>
        <p:spPr>
          <a:xfrm>
            <a:off x="385100" y="1618696"/>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0" name="Footer Placeholder 9"/>
          <p:cNvSpPr>
            <a:spLocks noGrp="1"/>
          </p:cNvSpPr>
          <p:nvPr>
            <p:ph type="ftr" sz="quarter" idx="14"/>
          </p:nvPr>
        </p:nvSpPr>
        <p:spPr/>
        <p:txBody>
          <a:bodyPr/>
          <a:lstStyle>
            <a:lvl1pPr>
              <a:defRPr>
                <a:latin typeface="MetricHPE Light" panose="020B0303030202060203" pitchFamily="34" charset="0"/>
              </a:defRPr>
            </a:lvl1pPr>
          </a:lstStyle>
          <a:p>
            <a:r>
              <a:rPr lang="en-US" dirty="0"/>
              <a:t>Confidential</a:t>
            </a:r>
          </a:p>
        </p:txBody>
      </p:sp>
      <p:sp>
        <p:nvSpPr>
          <p:cNvPr id="11" name="Slide Number Placeholder 10"/>
          <p:cNvSpPr>
            <a:spLocks noGrp="1"/>
          </p:cNvSpPr>
          <p:nvPr>
            <p:ph type="sldNum" sz="quarter" idx="15"/>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103872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676894"/>
            <a:ext cx="3685309" cy="868680"/>
          </a:xfrm>
        </p:spPr>
        <p:txBody>
          <a:bodyPr anchor="b"/>
          <a:lstStyle>
            <a:lvl1pPr>
              <a:defRPr/>
            </a:lvl1pPr>
          </a:lstStyle>
          <a:p>
            <a:r>
              <a:rPr lang="en-US" dirty="0"/>
              <a:t>Click to Add</a:t>
            </a:r>
            <a:br>
              <a:rPr lang="en-US" dirty="0"/>
            </a:br>
            <a:r>
              <a:rPr lang="en-US" dirty="0"/>
              <a:t>multi-Line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8" name="Rectangle 7"/>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9" name="Footer Placeholder 8"/>
          <p:cNvSpPr>
            <a:spLocks noGrp="1"/>
          </p:cNvSpPr>
          <p:nvPr>
            <p:ph type="ftr" sz="quarter" idx="10"/>
          </p:nvPr>
        </p:nvSpPr>
        <p:spPr/>
        <p:txBody>
          <a:bodyPr/>
          <a:lstStyle>
            <a:lvl1pPr>
              <a:defRPr>
                <a:latin typeface="MetricHPE Light" panose="020B0303030202060203" pitchFamily="34" charset="0"/>
              </a:defRPr>
            </a:lvl1pPr>
          </a:lstStyle>
          <a:p>
            <a:r>
              <a:rPr lang="en-US" dirty="0"/>
              <a:t>Confidential</a:t>
            </a:r>
          </a:p>
        </p:txBody>
      </p:sp>
      <p:sp>
        <p:nvSpPr>
          <p:cNvPr id="10" name="Slide Number Placeholder 9"/>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302456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676894"/>
            <a:ext cx="3536373" cy="868680"/>
          </a:xfrm>
        </p:spPr>
        <p:txBody>
          <a:bodyPr anchor="b"/>
          <a:lstStyle>
            <a:lvl1pPr>
              <a:defRPr/>
            </a:lvl1pPr>
          </a:lstStyle>
          <a:p>
            <a:r>
              <a:rPr lang="en-US" dirty="0"/>
              <a:t>Click to Add</a:t>
            </a:r>
            <a:br>
              <a:rPr lang="en-US" dirty="0"/>
            </a:br>
            <a:r>
              <a:rPr lang="en-US" dirty="0"/>
              <a:t>multi-Line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8" name="Rectangle 7"/>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1" name="Content Placeholder 10"/>
          <p:cNvSpPr>
            <a:spLocks noGrp="1"/>
          </p:cNvSpPr>
          <p:nvPr>
            <p:ph sz="quarter" idx="13"/>
          </p:nvPr>
        </p:nvSpPr>
        <p:spPr>
          <a:xfrm>
            <a:off x="4076700" y="331788"/>
            <a:ext cx="7734300" cy="5764212"/>
          </a:xfrm>
        </p:spPr>
        <p:txBody>
          <a:bodyPr anchor="ct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4"/>
          </p:nvPr>
        </p:nvSpPr>
        <p:spPr/>
        <p:txBody>
          <a:bodyPr/>
          <a:lstStyle>
            <a:lvl1pPr>
              <a:defRPr>
                <a:latin typeface="MetricHPE Light" panose="020B0303030202060203" pitchFamily="34" charset="0"/>
              </a:defRPr>
            </a:lvl1pPr>
          </a:lstStyle>
          <a:p>
            <a:r>
              <a:rPr lang="en-US" dirty="0"/>
              <a:t>Confidential</a:t>
            </a:r>
          </a:p>
        </p:txBody>
      </p:sp>
      <p:sp>
        <p:nvSpPr>
          <p:cNvPr id="7" name="Slide Number Placeholder 6"/>
          <p:cNvSpPr>
            <a:spLocks noGrp="1"/>
          </p:cNvSpPr>
          <p:nvPr>
            <p:ph type="sldNum" sz="quarter" idx="15"/>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428046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and Content,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8" name="Rectangle 7"/>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1" name="Content Placeholder 10"/>
          <p:cNvSpPr>
            <a:spLocks noGrp="1"/>
          </p:cNvSpPr>
          <p:nvPr>
            <p:ph sz="quarter" idx="13"/>
          </p:nvPr>
        </p:nvSpPr>
        <p:spPr>
          <a:xfrm>
            <a:off x="4076700" y="331788"/>
            <a:ext cx="7734300" cy="5764212"/>
          </a:xfrm>
        </p:spPr>
        <p:txBody>
          <a:bodyPr anchor="ct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4" hasCustomPrompt="1"/>
          </p:nvPr>
        </p:nvSpPr>
        <p:spPr>
          <a:xfrm>
            <a:off x="389696" y="2703886"/>
            <a:ext cx="3567901" cy="795528"/>
          </a:xfrm>
        </p:spPr>
        <p:txBody>
          <a:bodyPr anchor="b">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a:t>
            </a:r>
            <a:br>
              <a:rPr lang="en-US" dirty="0"/>
            </a:br>
            <a:r>
              <a:rPr lang="en-US" dirty="0"/>
              <a:t>two</a:t>
            </a:r>
            <a:r>
              <a:rPr dirty="0"/>
              <a:t>-line subtitle</a:t>
            </a:r>
          </a:p>
        </p:txBody>
      </p:sp>
      <p:sp>
        <p:nvSpPr>
          <p:cNvPr id="14" name="Title 1"/>
          <p:cNvSpPr>
            <a:spLocks noGrp="1"/>
          </p:cNvSpPr>
          <p:nvPr>
            <p:ph type="title" hasCustomPrompt="1"/>
          </p:nvPr>
        </p:nvSpPr>
        <p:spPr>
          <a:xfrm>
            <a:off x="391391" y="1980879"/>
            <a:ext cx="3566206" cy="868680"/>
          </a:xfrm>
        </p:spPr>
        <p:txBody>
          <a:bodyPr anchor="b"/>
          <a:lstStyle>
            <a:lvl1pPr>
              <a:defRPr/>
            </a:lvl1pPr>
          </a:lstStyle>
          <a:p>
            <a:r>
              <a:rPr lang="en-US" dirty="0"/>
              <a:t>Click to Add</a:t>
            </a:r>
            <a:br>
              <a:rPr lang="en-US" dirty="0"/>
            </a:br>
            <a:r>
              <a:rPr lang="en-US" dirty="0"/>
              <a:t>multi-Line Title</a:t>
            </a:r>
          </a:p>
        </p:txBody>
      </p:sp>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5" name="Slide Number Placeholder 4"/>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36379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Content and Caption,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1417320"/>
            <a:ext cx="3536373" cy="868680"/>
          </a:xfrm>
        </p:spPr>
        <p:txBody>
          <a:bodyPr anchor="b"/>
          <a:lstStyle>
            <a:lvl1pPr>
              <a:defRPr/>
            </a:lvl1pPr>
          </a:lstStyle>
          <a:p>
            <a:r>
              <a:rPr lang="en-US" dirty="0"/>
              <a:t>Click to Add</a:t>
            </a:r>
            <a:br>
              <a:rPr lang="en-US" dirty="0"/>
            </a:br>
            <a:r>
              <a:rPr lang="en-US" dirty="0"/>
              <a:t>multi-Line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8" name="Rectangle 7"/>
          <p:cNvSpPr/>
          <p:nvPr userDrawn="1"/>
        </p:nvSpPr>
        <p:spPr>
          <a:xfrm>
            <a:off x="385100" y="2356608"/>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1" name="Content Placeholder 10"/>
          <p:cNvSpPr>
            <a:spLocks noGrp="1"/>
          </p:cNvSpPr>
          <p:nvPr>
            <p:ph sz="quarter" idx="13"/>
          </p:nvPr>
        </p:nvSpPr>
        <p:spPr>
          <a:xfrm>
            <a:off x="4076700" y="331788"/>
            <a:ext cx="7734300" cy="5764212"/>
          </a:xfrm>
        </p:spPr>
        <p:txBody>
          <a:bodyPr anchor="ct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381000" y="2534960"/>
            <a:ext cx="3546475" cy="3446462"/>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9" name="Slide Number Placeholder 8"/>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56381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Content and Picture, Left">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4076700" y="0"/>
            <a:ext cx="8115300" cy="6858000"/>
          </a:xfrm>
        </p:spPr>
        <p:txBody>
          <a:bodyPr anchor="ctr"/>
          <a:lstStyle>
            <a:lvl1pPr marL="0" indent="0" algn="ctr">
              <a:buNone/>
              <a:defRPr>
                <a:latin typeface="MetricHPE Light" panose="020B0303030202060203" pitchFamily="34" charset="0"/>
              </a:defRPr>
            </a:lvl1pPr>
          </a:lstStyle>
          <a:p>
            <a:r>
              <a:rPr lang="en-US" dirty="0"/>
              <a:t>Click to add edge-to-edge picture</a:t>
            </a:r>
          </a:p>
        </p:txBody>
      </p:sp>
      <p:sp>
        <p:nvSpPr>
          <p:cNvPr id="2" name="Title 1"/>
          <p:cNvSpPr>
            <a:spLocks noGrp="1"/>
          </p:cNvSpPr>
          <p:nvPr>
            <p:ph type="title" hasCustomPrompt="1"/>
          </p:nvPr>
        </p:nvSpPr>
        <p:spPr>
          <a:xfrm>
            <a:off x="391391" y="1417320"/>
            <a:ext cx="3536373" cy="868680"/>
          </a:xfrm>
        </p:spPr>
        <p:txBody>
          <a:bodyPr anchor="b"/>
          <a:lstStyle>
            <a:lvl1pPr>
              <a:defRPr/>
            </a:lvl1pPr>
          </a:lstStyle>
          <a:p>
            <a:r>
              <a:rPr lang="en-US" dirty="0"/>
              <a:t>Click to Add</a:t>
            </a:r>
            <a:br>
              <a:rPr lang="en-US" dirty="0"/>
            </a:br>
            <a:r>
              <a:rPr lang="en-US" dirty="0"/>
              <a:t>multi-Line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8" name="Rectangle 7"/>
          <p:cNvSpPr/>
          <p:nvPr userDrawn="1"/>
        </p:nvSpPr>
        <p:spPr>
          <a:xfrm>
            <a:off x="385100" y="2356608"/>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7" name="Text Placeholder 6"/>
          <p:cNvSpPr>
            <a:spLocks noGrp="1"/>
          </p:cNvSpPr>
          <p:nvPr>
            <p:ph type="body" sz="quarter" idx="14"/>
          </p:nvPr>
        </p:nvSpPr>
        <p:spPr>
          <a:xfrm>
            <a:off x="381000" y="2534960"/>
            <a:ext cx="3546475" cy="3446462"/>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6"/>
          </p:nvPr>
        </p:nvSpPr>
        <p:spPr/>
        <p:txBody>
          <a:bodyPr/>
          <a:lstStyle>
            <a:lvl1pPr>
              <a:defRPr>
                <a:latin typeface="MetricHPE Light" panose="020B0303030202060203" pitchFamily="34" charset="0"/>
              </a:defRPr>
            </a:lvl1pPr>
          </a:lstStyle>
          <a:p>
            <a:r>
              <a:rPr lang="en-US" dirty="0"/>
              <a:t>Confidential</a:t>
            </a:r>
          </a:p>
        </p:txBody>
      </p:sp>
      <p:sp>
        <p:nvSpPr>
          <p:cNvPr id="9" name="Slide Number Placeholder 8"/>
          <p:cNvSpPr>
            <a:spLocks noGrp="1"/>
          </p:cNvSpPr>
          <p:nvPr>
            <p:ph type="sldNum" sz="quarter" idx="17"/>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16353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Name">
    <p:spTree>
      <p:nvGrpSpPr>
        <p:cNvPr id="1" name=""/>
        <p:cNvGrpSpPr/>
        <p:nvPr/>
      </p:nvGrpSpPr>
      <p:grpSpPr>
        <a:xfrm>
          <a:off x="0" y="0"/>
          <a:ext cx="0" cy="0"/>
          <a:chOff x="0" y="0"/>
          <a:chExt cx="0" cy="0"/>
        </a:xfrm>
      </p:grpSpPr>
      <p:grpSp>
        <p:nvGrpSpPr>
          <p:cNvPr id="9" name="Group 8"/>
          <p:cNvGrpSpPr>
            <a:grpSpLocks noChangeAspect="1"/>
          </p:cNvGrpSpPr>
          <p:nvPr userDrawn="1"/>
        </p:nvGrpSpPr>
        <p:grpSpPr>
          <a:xfrm>
            <a:off x="393523" y="381956"/>
            <a:ext cx="2218745" cy="893759"/>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sp>
          <p:nvSpPr>
            <p:cNvPr id="14" name="Freeform 6"/>
            <p:cNvSpPr>
              <a:spLocks noEditPoints="1"/>
            </p:cNvSpPr>
            <p:nvPr/>
          </p:nvSpPr>
          <p:spPr bwMode="auto">
            <a:xfrm>
              <a:off x="3578225" y="1968501"/>
              <a:ext cx="5038725" cy="1289049"/>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grpSp>
      <p:sp>
        <p:nvSpPr>
          <p:cNvPr id="15" name="Title 4"/>
          <p:cNvSpPr>
            <a:spLocks noGrp="1"/>
          </p:cNvSpPr>
          <p:nvPr>
            <p:ph type="title" hasCustomPrompt="1"/>
          </p:nvPr>
        </p:nvSpPr>
        <p:spPr>
          <a:xfrm>
            <a:off x="379647" y="1869197"/>
            <a:ext cx="11423555" cy="1905000"/>
          </a:xfrm>
        </p:spPr>
        <p:txBody>
          <a:bodyPr anchor="b"/>
          <a:lstStyle>
            <a:lvl1pPr>
              <a:lnSpc>
                <a:spcPct val="80000"/>
              </a:lnSpc>
              <a:defRPr sz="4400">
                <a:solidFill>
                  <a:schemeClr val="bg1"/>
                </a:solidFill>
              </a:defRPr>
            </a:lvl1pPr>
          </a:lstStyle>
          <a:p>
            <a:r>
              <a:rPr lang="en-US" dirty="0"/>
              <a:t>Click to edit</a:t>
            </a:r>
            <a:br>
              <a:rPr lang="en-US" dirty="0"/>
            </a:br>
            <a:r>
              <a:rPr lang="en-US" dirty="0"/>
              <a:t>master title style</a:t>
            </a:r>
            <a:endParaRPr dirty="0"/>
          </a:p>
        </p:txBody>
      </p:sp>
      <p:sp>
        <p:nvSpPr>
          <p:cNvPr id="16"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chemeClr val="bg1"/>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7"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chemeClr val="bg1"/>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
        <p:nvSpPr>
          <p:cNvPr id="18" name="Rectangle 17"/>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NoSpeaker">
    <p:spTree>
      <p:nvGrpSpPr>
        <p:cNvPr id="1" name=""/>
        <p:cNvGrpSpPr/>
        <p:nvPr/>
      </p:nvGrpSpPr>
      <p:grpSpPr>
        <a:xfrm>
          <a:off x="0" y="0"/>
          <a:ext cx="0" cy="0"/>
          <a:chOff x="0" y="0"/>
          <a:chExt cx="0" cy="0"/>
        </a:xfrm>
      </p:grpSpPr>
      <p:pic>
        <p:nvPicPr>
          <p:cNvPr id="12" name="Content Placeholder 2">
            <a:extLst>
              <a:ext uri="{FF2B5EF4-FFF2-40B4-BE49-F238E27FC236}">
                <a16:creationId xmlns:a16="http://schemas.microsoft.com/office/drawing/2014/main" id="{3BE81B8E-C0C1-4047-9E8C-23ACA8D0232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459" b="20211"/>
          <a:stretch/>
        </p:blipFill>
        <p:spPr bwMode="black">
          <a:xfrm>
            <a:off x="1" y="0"/>
            <a:ext cx="12192000" cy="6858000"/>
          </a:xfrm>
          <a:prstGeom prst="rect">
            <a:avLst/>
          </a:prstGeom>
        </p:spPr>
      </p:pic>
      <p:sp>
        <p:nvSpPr>
          <p:cNvPr id="18" name="Title 1"/>
          <p:cNvSpPr>
            <a:spLocks noGrp="1"/>
          </p:cNvSpPr>
          <p:nvPr>
            <p:ph type="title"/>
          </p:nvPr>
        </p:nvSpPr>
        <p:spPr>
          <a:xfrm>
            <a:off x="669670" y="1918418"/>
            <a:ext cx="7907988" cy="2962267"/>
          </a:xfrm>
        </p:spPr>
        <p:txBody>
          <a:bodyPr anchor="t">
            <a:normAutofit/>
          </a:bodyPr>
          <a:lstStyle>
            <a:lvl1pPr>
              <a:defRPr sz="3600" baseline="0">
                <a:solidFill>
                  <a:srgbClr val="FFFFFF"/>
                </a:solidFill>
              </a:defRPr>
            </a:lvl1pPr>
          </a:lstStyle>
          <a:p>
            <a:endParaRPr lang="en-US" dirty="0">
              <a:solidFill>
                <a:schemeClr val="bg1"/>
              </a:solidFill>
            </a:endParaRPr>
          </a:p>
        </p:txBody>
      </p:sp>
      <p:cxnSp>
        <p:nvCxnSpPr>
          <p:cNvPr id="21" name="Straight Connector 20"/>
          <p:cNvCxnSpPr/>
          <p:nvPr userDrawn="1"/>
        </p:nvCxnSpPr>
        <p:spPr bwMode="auto">
          <a:xfrm>
            <a:off x="8967069" y="3"/>
            <a:ext cx="0" cy="6919676"/>
          </a:xfrm>
          <a:prstGeom prst="line">
            <a:avLst/>
          </a:prstGeom>
          <a:noFill/>
          <a:ln w="25400" algn="ctr">
            <a:solidFill>
              <a:srgbClr val="FFFFFF"/>
            </a:solidFill>
            <a:round/>
            <a:headEnd/>
            <a:tailEnd/>
          </a:ln>
        </p:spPr>
      </p:cxnSp>
      <p:cxnSp>
        <p:nvCxnSpPr>
          <p:cNvPr id="15" name="Straight Connector 14"/>
          <p:cNvCxnSpPr/>
          <p:nvPr userDrawn="1"/>
        </p:nvCxnSpPr>
        <p:spPr bwMode="auto">
          <a:xfrm>
            <a:off x="8972387" y="1776071"/>
            <a:ext cx="3224931" cy="0"/>
          </a:xfrm>
          <a:prstGeom prst="line">
            <a:avLst/>
          </a:prstGeom>
          <a:noFill/>
          <a:ln w="25400" algn="ctr">
            <a:solidFill>
              <a:srgbClr val="FFFFFF"/>
            </a:solidFill>
            <a:round/>
            <a:headEnd/>
            <a:tailEnd/>
          </a:ln>
        </p:spPr>
      </p:cxnSp>
      <p:cxnSp>
        <p:nvCxnSpPr>
          <p:cNvPr id="17" name="Straight Connector 16"/>
          <p:cNvCxnSpPr/>
          <p:nvPr userDrawn="1"/>
        </p:nvCxnSpPr>
        <p:spPr bwMode="auto">
          <a:xfrm>
            <a:off x="8967070" y="2989397"/>
            <a:ext cx="3224931" cy="0"/>
          </a:xfrm>
          <a:prstGeom prst="line">
            <a:avLst/>
          </a:prstGeom>
          <a:noFill/>
          <a:ln w="25400" algn="ctr">
            <a:solidFill>
              <a:srgbClr val="FFFFFF"/>
            </a:solidFill>
            <a:round/>
            <a:headEnd/>
            <a:tailEnd/>
          </a:ln>
        </p:spPr>
      </p:cxnSp>
      <p:pic>
        <p:nvPicPr>
          <p:cNvPr id="11" name="Picture 10" descr="Logo&#10;&#10;Description automatically generated">
            <a:extLst>
              <a:ext uri="{FF2B5EF4-FFF2-40B4-BE49-F238E27FC236}">
                <a16:creationId xmlns:a16="http://schemas.microsoft.com/office/drawing/2014/main" id="{B3D43960-89FE-EF40-B2BA-45CCF838A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5959" t="26918" r="15733" b="28237"/>
          <a:stretch/>
        </p:blipFill>
        <p:spPr>
          <a:xfrm>
            <a:off x="8972387" y="1785422"/>
            <a:ext cx="3224932" cy="1192686"/>
          </a:xfrm>
          <a:prstGeom prst="rect">
            <a:avLst/>
          </a:prstGeom>
        </p:spPr>
      </p:pic>
    </p:spTree>
    <p:extLst>
      <p:ext uri="{BB962C8B-B14F-4D97-AF65-F5344CB8AC3E}">
        <p14:creationId xmlns:p14="http://schemas.microsoft.com/office/powerpoint/2010/main" val="346533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
        <p:nvSpPr>
          <p:cNvPr id="5" name="Shape 1355">
            <a:extLst>
              <a:ext uri="{FF2B5EF4-FFF2-40B4-BE49-F238E27FC236}">
                <a16:creationId xmlns:a16="http://schemas.microsoft.com/office/drawing/2014/main" id="{69892EBD-0BC9-C145-8A98-88938FB1BDA6}"/>
              </a:ext>
            </a:extLst>
          </p:cNvPr>
          <p:cNvSpPr/>
          <p:nvPr userDrawn="1"/>
        </p:nvSpPr>
        <p:spPr>
          <a:xfrm>
            <a:off x="1" y="6038193"/>
            <a:ext cx="12201601" cy="825864"/>
          </a:xfrm>
          <a:prstGeom prst="rect">
            <a:avLst/>
          </a:prstGeom>
          <a:solidFill>
            <a:srgbClr val="000000"/>
          </a:solidFill>
          <a:ln>
            <a:noFill/>
          </a:ln>
        </p:spPr>
        <p:txBody>
          <a:bodyPr wrap="square" lIns="95075" tIns="47521" rIns="95075" bIns="47521" anchor="ctr" anchorCtr="0">
            <a:noAutofit/>
          </a:bodyPr>
          <a:lstStyle/>
          <a:p>
            <a:pPr algn="ctr" defTabSz="1218895">
              <a:buClr>
                <a:srgbClr val="000000"/>
              </a:buClr>
              <a:buFont typeface="Arial"/>
              <a:buNone/>
            </a:pPr>
            <a:endParaRPr sz="1866" kern="0">
              <a:solidFill>
                <a:srgbClr val="FFFFFF"/>
              </a:solidFill>
              <a:ea typeface="Arial"/>
              <a:cs typeface="Arial"/>
              <a:sym typeface="Arial"/>
            </a:endParaRPr>
          </a:p>
        </p:txBody>
      </p:sp>
    </p:spTree>
    <p:extLst>
      <p:ext uri="{BB962C8B-B14F-4D97-AF65-F5344CB8AC3E}">
        <p14:creationId xmlns:p14="http://schemas.microsoft.com/office/powerpoint/2010/main" val="1427645320"/>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
        <p:nvSpPr>
          <p:cNvPr id="5" name="Shape 1355">
            <a:extLst>
              <a:ext uri="{FF2B5EF4-FFF2-40B4-BE49-F238E27FC236}">
                <a16:creationId xmlns:a16="http://schemas.microsoft.com/office/drawing/2014/main" id="{69892EBD-0BC9-C145-8A98-88938FB1BDA6}"/>
              </a:ext>
            </a:extLst>
          </p:cNvPr>
          <p:cNvSpPr/>
          <p:nvPr userDrawn="1"/>
        </p:nvSpPr>
        <p:spPr>
          <a:xfrm>
            <a:off x="1" y="6038193"/>
            <a:ext cx="12201601" cy="825864"/>
          </a:xfrm>
          <a:prstGeom prst="rect">
            <a:avLst/>
          </a:prstGeom>
          <a:solidFill>
            <a:schemeClr val="bg1"/>
          </a:solidFill>
          <a:ln>
            <a:noFill/>
          </a:ln>
        </p:spPr>
        <p:txBody>
          <a:bodyPr wrap="square" lIns="95075" tIns="47521" rIns="95075" bIns="47521" anchor="ctr" anchorCtr="0">
            <a:noAutofit/>
          </a:bodyPr>
          <a:lstStyle/>
          <a:p>
            <a:pPr algn="ctr" defTabSz="1218895">
              <a:buClr>
                <a:srgbClr val="000000"/>
              </a:buClr>
              <a:buFont typeface="Arial"/>
              <a:buNone/>
            </a:pPr>
            <a:endParaRPr sz="1866" kern="0">
              <a:solidFill>
                <a:srgbClr val="FFFFFF"/>
              </a:solidFill>
              <a:ea typeface="Arial"/>
              <a:cs typeface="Arial"/>
              <a:sym typeface="Arial"/>
            </a:endParaRPr>
          </a:p>
        </p:txBody>
      </p:sp>
    </p:spTree>
    <p:extLst>
      <p:ext uri="{BB962C8B-B14F-4D97-AF65-F5344CB8AC3E}">
        <p14:creationId xmlns:p14="http://schemas.microsoft.com/office/powerpoint/2010/main" val="93446646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ate Section Header">
    <p:spTree>
      <p:nvGrpSpPr>
        <p:cNvPr id="1" name=""/>
        <p:cNvGrpSpPr/>
        <p:nvPr/>
      </p:nvGrpSpPr>
      <p:grpSpPr>
        <a:xfrm>
          <a:off x="0" y="0"/>
          <a:ext cx="0" cy="0"/>
          <a:chOff x="0" y="0"/>
          <a:chExt cx="0" cy="0"/>
        </a:xfrm>
      </p:grpSpPr>
      <p:pic>
        <p:nvPicPr>
          <p:cNvPr id="13" name="Picture Placeholder 10">
            <a:extLst>
              <a:ext uri="{FF2B5EF4-FFF2-40B4-BE49-F238E27FC236}">
                <a16:creationId xmlns:a16="http://schemas.microsoft.com/office/drawing/2014/main" id="{D5569C38-7055-E74C-B522-189E5AE0BAB6}"/>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0" y="1524398"/>
            <a:ext cx="12168056" cy="3295651"/>
          </a:xfrm>
          <a:prstGeom prst="rect">
            <a:avLst/>
          </a:prstGeom>
          <a:noFill/>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648" y="6246014"/>
            <a:ext cx="954000" cy="274320"/>
          </a:xfrm>
          <a:prstGeom prst="rect">
            <a:avLst/>
          </a:prstGeom>
        </p:spPr>
      </p:pic>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solidFill>
                  <a:srgbClr val="787871"/>
                </a:solidFill>
              </a:rPr>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4"/>
              </a:buBlip>
            </a:pPr>
            <a:fld id="{104FC826-72BB-4AF1-BA01-A94F7396A7DC}" type="slidenum">
              <a:rPr lang="en-US" smtClean="0">
                <a:solidFill>
                  <a:srgbClr val="787871"/>
                </a:solidFill>
              </a:rPr>
              <a:pPr defTabSz="1088421">
                <a:buFontTx/>
                <a:buBlip>
                  <a:blip r:embed="rId4"/>
                </a:buBlip>
              </a:pPr>
              <a:t>‹#›</a:t>
            </a:fld>
            <a:endParaRPr lang="en-US" dirty="0">
              <a:solidFill>
                <a:srgbClr val="787871"/>
              </a:solidFill>
            </a:endParaRPr>
          </a:p>
        </p:txBody>
      </p:sp>
      <p:sp>
        <p:nvSpPr>
          <p:cNvPr id="4" name="Rectangle 3">
            <a:extLst>
              <a:ext uri="{FF2B5EF4-FFF2-40B4-BE49-F238E27FC236}">
                <a16:creationId xmlns:a16="http://schemas.microsoft.com/office/drawing/2014/main" id="{9E174035-A3A6-3F42-8035-5CDEEBE92D06}"/>
              </a:ext>
            </a:extLst>
          </p:cNvPr>
          <p:cNvSpPr/>
          <p:nvPr userDrawn="1"/>
        </p:nvSpPr>
        <p:spPr bwMode="ltGray">
          <a:xfrm>
            <a:off x="0" y="1524000"/>
            <a:ext cx="12192000" cy="3297382"/>
          </a:xfrm>
          <a:prstGeom prst="rect">
            <a:avLst/>
          </a:prstGeom>
          <a:solidFill>
            <a:schemeClr val="bg2">
              <a:alpha val="47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itle 1"/>
          <p:cNvSpPr>
            <a:spLocks noGrp="1"/>
          </p:cNvSpPr>
          <p:nvPr>
            <p:ph type="title" hasCustomPrompt="1"/>
          </p:nvPr>
        </p:nvSpPr>
        <p:spPr>
          <a:xfrm>
            <a:off x="381001" y="2686713"/>
            <a:ext cx="8522208" cy="499365"/>
          </a:xfrm>
        </p:spPr>
        <p:txBody>
          <a:bodyPr anchor="b" anchorCtr="0"/>
          <a:lstStyle>
            <a:lvl1pPr>
              <a:defRPr sz="3200" baseline="0">
                <a:solidFill>
                  <a:schemeClr val="bg1"/>
                </a:solidFill>
              </a:defRPr>
            </a:lvl1pPr>
          </a:lstStyle>
          <a:p>
            <a:r>
              <a:rPr lang="en-US"/>
              <a:t>Click to add section header</a:t>
            </a:r>
          </a:p>
        </p:txBody>
      </p:sp>
      <p:sp>
        <p:nvSpPr>
          <p:cNvPr id="11" name="Text Placeholder 9"/>
          <p:cNvSpPr>
            <a:spLocks noGrp="1"/>
          </p:cNvSpPr>
          <p:nvPr>
            <p:ph type="body" sz="quarter" idx="14"/>
          </p:nvPr>
        </p:nvSpPr>
        <p:spPr>
          <a:xfrm>
            <a:off x="381000" y="3413925"/>
            <a:ext cx="8228011" cy="533400"/>
          </a:xfrm>
        </p:spPr>
        <p:txBody>
          <a:bodyPr>
            <a:noAutofit/>
          </a:bodyPr>
          <a:lstStyle>
            <a:lvl1pPr marL="0" indent="0">
              <a:spcBef>
                <a:spcPts val="0"/>
              </a:spcBef>
              <a:buFontTx/>
              <a:buNone/>
              <a:defRPr sz="2400">
                <a:solidFill>
                  <a:schemeClr val="bg1"/>
                </a:solidFill>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Rectangle 11">
            <a:extLst>
              <a:ext uri="{FF2B5EF4-FFF2-40B4-BE49-F238E27FC236}">
                <a16:creationId xmlns:a16="http://schemas.microsoft.com/office/drawing/2014/main" id="{9DE89E88-AA0C-49B4-9BC1-610AE2FDBE94}"/>
              </a:ext>
            </a:extLst>
          </p:cNvPr>
          <p:cNvSpPr/>
          <p:nvPr userDrawn="1"/>
        </p:nvSpPr>
        <p:spPr>
          <a:xfrm>
            <a:off x="381000" y="3258636"/>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endParaRPr>
          </a:p>
        </p:txBody>
      </p:sp>
    </p:spTree>
    <p:extLst>
      <p:ext uri="{BB962C8B-B14F-4D97-AF65-F5344CB8AC3E}">
        <p14:creationId xmlns:p14="http://schemas.microsoft.com/office/powerpoint/2010/main" val="109432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late Section Header">
    <p:spTree>
      <p:nvGrpSpPr>
        <p:cNvPr id="1" name=""/>
        <p:cNvGrpSpPr/>
        <p:nvPr/>
      </p:nvGrpSpPr>
      <p:grpSpPr>
        <a:xfrm>
          <a:off x="0" y="0"/>
          <a:ext cx="0" cy="0"/>
          <a:chOff x="0" y="0"/>
          <a:chExt cx="0" cy="0"/>
        </a:xfrm>
      </p:grpSpPr>
      <p:pic>
        <p:nvPicPr>
          <p:cNvPr id="5" name="Picture 4" descr="A picture containing animal, worm, sitting, light&#10;&#10;Description automatically generated">
            <a:extLst>
              <a:ext uri="{FF2B5EF4-FFF2-40B4-BE49-F238E27FC236}">
                <a16:creationId xmlns:a16="http://schemas.microsoft.com/office/drawing/2014/main" id="{AB646476-E20A-DB40-A426-A692ACAD05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888" b="28056"/>
          <a:stretch/>
        </p:blipFill>
        <p:spPr>
          <a:xfrm>
            <a:off x="0" y="1420528"/>
            <a:ext cx="12192000" cy="3295651"/>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9648" y="6246014"/>
            <a:ext cx="954000" cy="274320"/>
          </a:xfrm>
          <a:prstGeom prst="rect">
            <a:avLst/>
          </a:prstGeom>
        </p:spPr>
      </p:pic>
      <p:sp>
        <p:nvSpPr>
          <p:cNvPr id="10" name="Title 1"/>
          <p:cNvSpPr>
            <a:spLocks noGrp="1"/>
          </p:cNvSpPr>
          <p:nvPr>
            <p:ph type="title" hasCustomPrompt="1"/>
          </p:nvPr>
        </p:nvSpPr>
        <p:spPr>
          <a:xfrm>
            <a:off x="381001" y="2686713"/>
            <a:ext cx="8522208" cy="499365"/>
          </a:xfrm>
        </p:spPr>
        <p:txBody>
          <a:bodyPr anchor="b" anchorCtr="0"/>
          <a:lstStyle>
            <a:lvl1pPr>
              <a:defRPr sz="3200" baseline="0">
                <a:solidFill>
                  <a:schemeClr val="bg1"/>
                </a:solidFill>
              </a:defRPr>
            </a:lvl1pPr>
          </a:lstStyle>
          <a:p>
            <a:r>
              <a:rPr lang="en-US" dirty="0"/>
              <a:t>Click to add section header</a:t>
            </a:r>
          </a:p>
        </p:txBody>
      </p:sp>
      <p:sp>
        <p:nvSpPr>
          <p:cNvPr id="11" name="Text Placeholder 9"/>
          <p:cNvSpPr>
            <a:spLocks noGrp="1"/>
          </p:cNvSpPr>
          <p:nvPr>
            <p:ph type="body" sz="quarter" idx="14"/>
          </p:nvPr>
        </p:nvSpPr>
        <p:spPr>
          <a:xfrm>
            <a:off x="381000" y="3413925"/>
            <a:ext cx="8228011" cy="533400"/>
          </a:xfrm>
        </p:spPr>
        <p:txBody>
          <a:bodyPr>
            <a:noAutofit/>
          </a:bodyPr>
          <a:lstStyle>
            <a:lvl1pPr marL="0" indent="0">
              <a:spcBef>
                <a:spcPts val="0"/>
              </a:spcBef>
              <a:buFontTx/>
              <a:buNone/>
              <a:defRPr sz="2400">
                <a:solidFill>
                  <a:schemeClr val="bg1"/>
                </a:solidFill>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Rectangle 11">
            <a:extLst>
              <a:ext uri="{FF2B5EF4-FFF2-40B4-BE49-F238E27FC236}">
                <a16:creationId xmlns:a16="http://schemas.microsoft.com/office/drawing/2014/main" id="{9DE89E88-AA0C-49B4-9BC1-610AE2FDBE94}"/>
              </a:ext>
            </a:extLst>
          </p:cNvPr>
          <p:cNvSpPr/>
          <p:nvPr userDrawn="1"/>
        </p:nvSpPr>
        <p:spPr>
          <a:xfrm>
            <a:off x="381000" y="3258636"/>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4"/>
              </a:buBlip>
            </a:pPr>
            <a:fld id="{104FC826-72BB-4AF1-BA01-A94F7396A7DC}" type="slidenum">
              <a:rPr lang="en-US" smtClean="0"/>
              <a:pPr defTabSz="1088421">
                <a:buFontTx/>
                <a:buBlip>
                  <a:blip r:embed="rId4"/>
                </a:buBlip>
              </a:pPr>
              <a:t>‹#›</a:t>
            </a:fld>
            <a:endParaRPr lang="en-US" dirty="0"/>
          </a:p>
        </p:txBody>
      </p:sp>
    </p:spTree>
    <p:extLst>
      <p:ext uri="{BB962C8B-B14F-4D97-AF65-F5344CB8AC3E}">
        <p14:creationId xmlns:p14="http://schemas.microsoft.com/office/powerpoint/2010/main" val="342174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Picture Placeholder 3"/>
          <p:cNvSpPr>
            <a:spLocks noGrp="1"/>
          </p:cNvSpPr>
          <p:nvPr>
            <p:ph type="pic" sz="quarter" idx="15" hasCustomPrompt="1"/>
          </p:nvPr>
        </p:nvSpPr>
        <p:spPr>
          <a:xfrm>
            <a:off x="0" y="0"/>
            <a:ext cx="12192000" cy="6858000"/>
          </a:xfrm>
        </p:spPr>
        <p:txBody>
          <a:bodyPr rIns="1828800" anchor="ctr"/>
          <a:lstStyle>
            <a:lvl1pPr marL="0" indent="0" algn="r">
              <a:buNone/>
              <a:defRPr>
                <a:latin typeface="MetricHPE Light" panose="020B0303030202060203" pitchFamily="34" charset="0"/>
              </a:defRPr>
            </a:lvl1pPr>
          </a:lstStyle>
          <a:p>
            <a:r>
              <a:rPr lang="en-US" dirty="0"/>
              <a:t>Click to add picture</a:t>
            </a:r>
          </a:p>
        </p:txBody>
      </p:sp>
      <p:sp>
        <p:nvSpPr>
          <p:cNvPr id="8" name="Title 1"/>
          <p:cNvSpPr>
            <a:spLocks noGrp="1"/>
          </p:cNvSpPr>
          <p:nvPr>
            <p:ph type="title" hasCustomPrompt="1"/>
          </p:nvPr>
        </p:nvSpPr>
        <p:spPr>
          <a:xfrm>
            <a:off x="419839" y="2743510"/>
            <a:ext cx="5574561" cy="1485280"/>
          </a:xfrm>
        </p:spPr>
        <p:txBody>
          <a:bodyPr anchor="t"/>
          <a:lstStyle>
            <a:lvl1pPr>
              <a:defRPr sz="3200" baseline="0"/>
            </a:lvl1pPr>
          </a:lstStyle>
          <a:p>
            <a:r>
              <a:rPr lang="en-US" dirty="0"/>
              <a:t>Click to add section header</a:t>
            </a:r>
            <a:br>
              <a:rPr lang="en-US" dirty="0"/>
            </a:br>
            <a:r>
              <a:rPr lang="en-US" dirty="0"/>
              <a:t>or big idea statement</a:t>
            </a:r>
          </a:p>
        </p:txBody>
      </p:sp>
      <p:sp>
        <p:nvSpPr>
          <p:cNvPr id="2" name="Footer Placeholder 1"/>
          <p:cNvSpPr>
            <a:spLocks noGrp="1"/>
          </p:cNvSpPr>
          <p:nvPr>
            <p:ph type="ftr" sz="quarter" idx="16"/>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7"/>
          </p:nvPr>
        </p:nvSpPr>
        <p:spPr/>
        <p:txBody>
          <a:bodyPr/>
          <a:lstStyle>
            <a:lvl1pPr>
              <a:defRPr>
                <a:latin typeface="MetricHPE Light" panose="020B0303030202060203" pitchFamily="34" charset="0"/>
              </a:defRPr>
            </a:lvl1p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ate Section Header">
    <p:spTree>
      <p:nvGrpSpPr>
        <p:cNvPr id="1" name=""/>
        <p:cNvGrpSpPr/>
        <p:nvPr/>
      </p:nvGrpSpPr>
      <p:grpSpPr>
        <a:xfrm>
          <a:off x="0" y="0"/>
          <a:ext cx="0" cy="0"/>
          <a:chOff x="0" y="0"/>
          <a:chExt cx="0" cy="0"/>
        </a:xfrm>
      </p:grpSpPr>
      <p:pic>
        <p:nvPicPr>
          <p:cNvPr id="14" name="Picture Placeholder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504950"/>
            <a:ext cx="12192000" cy="3295651"/>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9648" y="6246014"/>
            <a:ext cx="954000" cy="274320"/>
          </a:xfrm>
          <a:prstGeom prst="rect">
            <a:avLst/>
          </a:prstGeom>
        </p:spPr>
      </p:pic>
      <p:sp>
        <p:nvSpPr>
          <p:cNvPr id="10" name="Title 1"/>
          <p:cNvSpPr>
            <a:spLocks noGrp="1"/>
          </p:cNvSpPr>
          <p:nvPr>
            <p:ph type="title" hasCustomPrompt="1"/>
          </p:nvPr>
        </p:nvSpPr>
        <p:spPr>
          <a:xfrm>
            <a:off x="381001" y="2686713"/>
            <a:ext cx="8522208" cy="499365"/>
          </a:xfrm>
        </p:spPr>
        <p:txBody>
          <a:bodyPr anchor="b" anchorCtr="0"/>
          <a:lstStyle>
            <a:lvl1pPr>
              <a:defRPr sz="3200" baseline="0">
                <a:solidFill>
                  <a:schemeClr val="bg1"/>
                </a:solidFill>
              </a:defRPr>
            </a:lvl1pPr>
          </a:lstStyle>
          <a:p>
            <a:r>
              <a:rPr lang="en-US" dirty="0"/>
              <a:t>Click to add section header</a:t>
            </a:r>
          </a:p>
        </p:txBody>
      </p:sp>
      <p:sp>
        <p:nvSpPr>
          <p:cNvPr id="11" name="Text Placeholder 9"/>
          <p:cNvSpPr>
            <a:spLocks noGrp="1"/>
          </p:cNvSpPr>
          <p:nvPr>
            <p:ph type="body" sz="quarter" idx="14"/>
          </p:nvPr>
        </p:nvSpPr>
        <p:spPr>
          <a:xfrm>
            <a:off x="381000" y="3413925"/>
            <a:ext cx="8228011" cy="533400"/>
          </a:xfrm>
        </p:spPr>
        <p:txBody>
          <a:bodyPr>
            <a:noAutofit/>
          </a:bodyPr>
          <a:lstStyle>
            <a:lvl1pPr marL="0" indent="0">
              <a:spcBef>
                <a:spcPts val="0"/>
              </a:spcBef>
              <a:buFontTx/>
              <a:buNone/>
              <a:defRPr sz="2400">
                <a:solidFill>
                  <a:schemeClr val="bg1"/>
                </a:solidFill>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Rectangle 11">
            <a:extLst>
              <a:ext uri="{FF2B5EF4-FFF2-40B4-BE49-F238E27FC236}">
                <a16:creationId xmlns:a16="http://schemas.microsoft.com/office/drawing/2014/main" id="{9DE89E88-AA0C-49B4-9BC1-610AE2FDBE94}"/>
              </a:ext>
            </a:extLst>
          </p:cNvPr>
          <p:cNvSpPr/>
          <p:nvPr userDrawn="1"/>
        </p:nvSpPr>
        <p:spPr>
          <a:xfrm>
            <a:off x="381000" y="3258636"/>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4"/>
              </a:buBlip>
            </a:pPr>
            <a:fld id="{104FC826-72BB-4AF1-BA01-A94F7396A7DC}" type="slidenum">
              <a:rPr lang="en-US" smtClean="0"/>
              <a:pPr defTabSz="1088421">
                <a:buFontTx/>
                <a:buBlip>
                  <a:blip r:embed="rId4"/>
                </a:buBlip>
              </a:pPr>
              <a:t>‹#›</a:t>
            </a:fld>
            <a:endParaRPr lang="en-US" dirty="0"/>
          </a:p>
        </p:txBody>
      </p:sp>
      <p:sp>
        <p:nvSpPr>
          <p:cNvPr id="13" name="TextBox 12"/>
          <p:cNvSpPr txBox="1"/>
          <p:nvPr userDrawn="1"/>
        </p:nvSpPr>
        <p:spPr>
          <a:xfrm>
            <a:off x="6270877" y="3314045"/>
            <a:ext cx="5532325" cy="2570834"/>
          </a:xfrm>
          <a:prstGeom prst="rect">
            <a:avLst/>
          </a:prstGeom>
          <a:solidFill>
            <a:schemeClr val="bg1"/>
          </a:solidFill>
          <a:ln w="57150">
            <a:solidFill>
              <a:schemeClr val="accent5"/>
            </a:solidFill>
            <a:miter lim="800000"/>
          </a:ln>
        </p:spPr>
        <p:txBody>
          <a:bodyPr vert="horz" wrap="square" lIns="182880" tIns="182880" rIns="182880" bIns="182880" rtlCol="0">
            <a:noAutofit/>
          </a:bodyPr>
          <a:lstStyle/>
          <a:p>
            <a:pPr>
              <a:lnSpc>
                <a:spcPct val="90000"/>
              </a:lnSpc>
              <a:spcAft>
                <a:spcPts val="1600"/>
              </a:spcAft>
            </a:pPr>
            <a:r>
              <a:rPr lang="en-US" sz="1500" dirty="0">
                <a:latin typeface="MetricHPE Light" panose="020B0303030202060203" pitchFamily="34" charset="0"/>
              </a:rPr>
              <a:t>Please use a section divider image that relates well with the subject of your presentation.</a:t>
            </a:r>
          </a:p>
          <a:p>
            <a:pPr>
              <a:lnSpc>
                <a:spcPct val="90000"/>
              </a:lnSpc>
              <a:spcAft>
                <a:spcPts val="1600"/>
              </a:spcAft>
            </a:pPr>
            <a:r>
              <a:rPr lang="en-US" sz="1500" dirty="0">
                <a:latin typeface="MetricHPE Light" panose="020B0303030202060203" pitchFamily="34" charset="0"/>
              </a:rPr>
              <a:t>To change your section image, go to </a:t>
            </a:r>
            <a:r>
              <a:rPr lang="en-US" sz="1500" dirty="0">
                <a:latin typeface="+mj-lt"/>
              </a:rPr>
              <a:t>[View] </a:t>
            </a:r>
            <a:r>
              <a:rPr lang="en-US" sz="1500" dirty="0">
                <a:latin typeface="MetricHPE Light" panose="020B0303030202060203" pitchFamily="34" charset="0"/>
              </a:rPr>
              <a:t>-&gt; </a:t>
            </a:r>
            <a:r>
              <a:rPr lang="en-US" sz="1500" dirty="0">
                <a:latin typeface="+mj-lt"/>
              </a:rPr>
              <a:t>[Slide Master] </a:t>
            </a:r>
            <a:r>
              <a:rPr lang="en-US" sz="1500" dirty="0">
                <a:latin typeface="MetricHPE Light" panose="020B0303030202060203" pitchFamily="34" charset="0"/>
              </a:rPr>
              <a:t>to delete and insert a new image.</a:t>
            </a:r>
          </a:p>
          <a:p>
            <a:pPr>
              <a:lnSpc>
                <a:spcPct val="90000"/>
              </a:lnSpc>
              <a:spcAft>
                <a:spcPts val="1600"/>
              </a:spcAft>
            </a:pPr>
            <a:r>
              <a:rPr lang="en-US" sz="1500" dirty="0">
                <a:latin typeface="MetricHPE Light" panose="020B0303030202060203" pitchFamily="34" charset="0"/>
              </a:rPr>
              <a:t>A collection of images specifically formatted for use as PPT title slides can be found </a:t>
            </a:r>
            <a:r>
              <a:rPr lang="en-US" sz="1500" dirty="0">
                <a:latin typeface="+mj-lt"/>
                <a:hlinkClick r:id="rId5"/>
              </a:rPr>
              <a:t>here</a:t>
            </a:r>
            <a:r>
              <a:rPr lang="en-US" sz="1500" dirty="0">
                <a:latin typeface="MetricHPE Light" panose="020B0303030202060203" pitchFamily="34" charset="0"/>
              </a:rPr>
              <a:t> in the HPE Brand Library, and cropped to fit.</a:t>
            </a:r>
          </a:p>
          <a:p>
            <a:pPr>
              <a:lnSpc>
                <a:spcPct val="90000"/>
              </a:lnSpc>
              <a:spcAft>
                <a:spcPts val="1600"/>
              </a:spcAft>
            </a:pPr>
            <a:r>
              <a:rPr lang="en-US" sz="1500" dirty="0">
                <a:latin typeface="+mj-lt"/>
              </a:rPr>
              <a:t>Please delete this box in the Slide Master after you update your title image.</a:t>
            </a:r>
          </a:p>
          <a:p>
            <a:pPr>
              <a:lnSpc>
                <a:spcPct val="90000"/>
              </a:lnSpc>
            </a:pPr>
            <a:endParaRPr lang="en-US" sz="1500" dirty="0" err="1">
              <a:solidFill>
                <a:schemeClr val="bg1"/>
              </a:solidFill>
              <a:latin typeface="MetricHPE Light" panose="020B0303030202060203" pitchFamily="34" charset="0"/>
            </a:endParaRP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91852"/>
            <a:ext cx="11430000" cy="401362"/>
          </a:xfrm>
          <a:prstGeom prst="rect">
            <a:avLst/>
          </a:prstGeom>
        </p:spPr>
        <p:txBody>
          <a:bodyPr vert="horz" lIns="0" tIns="0" rIns="0" bIns="0" rtlCol="0" anchor="t" anchorCtr="0">
            <a:noAutofit/>
          </a:bodyPr>
          <a:lstStyle/>
          <a:p>
            <a:r>
              <a:rPr lang="en-US"/>
              <a:t>Click to edit Master title style</a:t>
            </a:r>
            <a:endParaRPr dirty="0"/>
          </a:p>
        </p:txBody>
      </p:sp>
      <p:sp>
        <p:nvSpPr>
          <p:cNvPr id="3" name="Text Placeholder 2"/>
          <p:cNvSpPr>
            <a:spLocks noGrp="1"/>
          </p:cNvSpPr>
          <p:nvPr>
            <p:ph type="body" idx="1"/>
          </p:nvPr>
        </p:nvSpPr>
        <p:spPr>
          <a:xfrm>
            <a:off x="381159" y="1163782"/>
            <a:ext cx="1142983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5"/>
          <p:cNvSpPr>
            <a:spLocks noGrp="1"/>
          </p:cNvSpPr>
          <p:nvPr>
            <p:ph type="sldNum" sz="quarter" idx="4"/>
          </p:nvPr>
        </p:nvSpPr>
        <p:spPr>
          <a:xfrm>
            <a:off x="11202856" y="6301811"/>
            <a:ext cx="684344" cy="365125"/>
          </a:xfrm>
          <a:prstGeom prst="rect">
            <a:avLst/>
          </a:prstGeom>
        </p:spPr>
        <p:txBody>
          <a:bodyPr vert="horz" lIns="91440" tIns="45720" rIns="91440" bIns="45720" rtlCol="0" anchor="ctr"/>
          <a:lstStyle>
            <a:lvl1pPr marL="205699" indent="-205699" algn="l">
              <a:lnSpc>
                <a:spcPct val="90000"/>
              </a:lnSpc>
              <a:buSzPct val="120000"/>
              <a:buFontTx/>
              <a:buBlip>
                <a:blip r:embed="rId54"/>
              </a:buBlip>
              <a:defRPr sz="2000" kern="1200" cap="all" normalizeH="0" baseline="10000">
                <a:solidFill>
                  <a:schemeClr val="tx2"/>
                </a:solidFill>
                <a:latin typeface="MetricHPE Light" panose="020B0303030202060203" pitchFamily="34" charset="0"/>
              </a:defRPr>
            </a:lvl1pPr>
          </a:lstStyle>
          <a:p>
            <a:pPr defTabSz="1088421">
              <a:buFontTx/>
              <a:buBlip>
                <a:blip r:embed="rId55"/>
              </a:buBlip>
            </a:pPr>
            <a:fld id="{104FC826-72BB-4AF1-BA01-A94F7396A7DC}" type="slidenum">
              <a:rPr lang="en-US" smtClean="0"/>
              <a:pPr defTabSz="1088421">
                <a:buFontTx/>
                <a:buBlip>
                  <a:blip r:embed="rId55"/>
                </a:buBlip>
              </a:pPr>
              <a:t>‹#›</a:t>
            </a:fld>
            <a:endParaRPr lang="en-US" dirty="0"/>
          </a:p>
        </p:txBody>
      </p:sp>
      <p:sp>
        <p:nvSpPr>
          <p:cNvPr id="15" name="Footer Placeholder 4"/>
          <p:cNvSpPr>
            <a:spLocks noGrp="1"/>
          </p:cNvSpPr>
          <p:nvPr>
            <p:ph type="ftr" sz="quarter" idx="3"/>
          </p:nvPr>
        </p:nvSpPr>
        <p:spPr>
          <a:xfrm>
            <a:off x="7088056" y="6336077"/>
            <a:ext cx="4114800" cy="220717"/>
          </a:xfrm>
          <a:prstGeom prst="rect">
            <a:avLst/>
          </a:prstGeom>
        </p:spPr>
        <p:txBody>
          <a:bodyPr vert="horz" lIns="91440" tIns="45720" rIns="91440" bIns="45720" rtlCol="0" anchor="t"/>
          <a:lstStyle>
            <a:lvl1pPr algn="r">
              <a:lnSpc>
                <a:spcPct val="90000"/>
              </a:lnSpc>
              <a:defRPr sz="1200" cap="all" baseline="0">
                <a:solidFill>
                  <a:schemeClr val="tx2"/>
                </a:solidFill>
                <a:latin typeface="MetricHPE Light" panose="020B0303030202060203" pitchFamily="34" charset="0"/>
              </a:defRPr>
            </a:lvl1pPr>
          </a:lstStyle>
          <a:p>
            <a:r>
              <a:rPr lang="en-US"/>
              <a:t>Confidential</a:t>
            </a:r>
            <a:endParaRPr lang="en-US" dirty="0"/>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96" r:id="rId1"/>
    <p:sldLayoutId id="2147483699" r:id="rId2"/>
    <p:sldLayoutId id="2147483698" r:id="rId3"/>
    <p:sldLayoutId id="2147483695" r:id="rId4"/>
    <p:sldLayoutId id="2147483660" r:id="rId5"/>
    <p:sldLayoutId id="2147483703" r:id="rId6"/>
    <p:sldLayoutId id="2147483702" r:id="rId7"/>
    <p:sldLayoutId id="2147483651" r:id="rId8"/>
    <p:sldLayoutId id="2147483661" r:id="rId9"/>
    <p:sldLayoutId id="2147483662" r:id="rId10"/>
    <p:sldLayoutId id="2147483663" r:id="rId11"/>
    <p:sldLayoutId id="2147483685" r:id="rId12"/>
    <p:sldLayoutId id="2147483686" r:id="rId13"/>
    <p:sldLayoutId id="2147483666" r:id="rId14"/>
    <p:sldLayoutId id="2147483687" r:id="rId15"/>
    <p:sldLayoutId id="2147483650" r:id="rId16"/>
    <p:sldLayoutId id="2147483704" r:id="rId17"/>
    <p:sldLayoutId id="2147483705" r:id="rId18"/>
    <p:sldLayoutId id="2147483706" r:id="rId19"/>
    <p:sldLayoutId id="2147483707" r:id="rId20"/>
    <p:sldLayoutId id="2147483708" r:id="rId21"/>
    <p:sldLayoutId id="2147483709" r:id="rId22"/>
    <p:sldLayoutId id="2147483700" r:id="rId23"/>
    <p:sldLayoutId id="2147483701" r:id="rId24"/>
    <p:sldLayoutId id="2147483668" r:id="rId25"/>
    <p:sldLayoutId id="2147483669" r:id="rId26"/>
    <p:sldLayoutId id="2147483654" r:id="rId27"/>
    <p:sldLayoutId id="2147483679" r:id="rId28"/>
    <p:sldLayoutId id="2147483655" r:id="rId29"/>
    <p:sldLayoutId id="2147483652" r:id="rId30"/>
    <p:sldLayoutId id="2147483653" r:id="rId31"/>
    <p:sldLayoutId id="2147483670" r:id="rId32"/>
    <p:sldLayoutId id="2147483671" r:id="rId33"/>
    <p:sldLayoutId id="2147483672" r:id="rId34"/>
    <p:sldLayoutId id="2147483673" r:id="rId35"/>
    <p:sldLayoutId id="2147483656" r:id="rId36"/>
    <p:sldLayoutId id="2147483657" r:id="rId37"/>
    <p:sldLayoutId id="2147483697" r:id="rId38"/>
    <p:sldLayoutId id="2147483676" r:id="rId39"/>
    <p:sldLayoutId id="2147483677" r:id="rId40"/>
    <p:sldLayoutId id="2147483678" r:id="rId41"/>
    <p:sldLayoutId id="2147483649" r:id="rId42"/>
    <p:sldLayoutId id="2147483688" r:id="rId43"/>
    <p:sldLayoutId id="2147483689" r:id="rId44"/>
    <p:sldLayoutId id="2147483690" r:id="rId45"/>
    <p:sldLayoutId id="2147483691" r:id="rId46"/>
    <p:sldLayoutId id="2147483692" r:id="rId47"/>
    <p:sldLayoutId id="2147483693" r:id="rId48"/>
    <p:sldLayoutId id="2147483694" r:id="rId49"/>
    <p:sldLayoutId id="2147483710" r:id="rId50"/>
    <p:sldLayoutId id="2147483711" r:id="rId51"/>
    <p:sldLayoutId id="2147483712"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cap="all" baseline="0">
          <a:solidFill>
            <a:schemeClr val="bg1"/>
          </a:solidFill>
          <a:latin typeface="MetricHPE Black" panose="020B0A03030202060203" pitchFamily="34" charset="0"/>
          <a:ea typeface="+mj-ea"/>
          <a:cs typeface="+mj-cs"/>
        </a:defRPr>
      </a:lvl1pPr>
    </p:titleStyle>
    <p:bodyStyle>
      <a:lvl1pPr marL="182880" indent="-182880" algn="l" defTabSz="914400" rtl="0" eaLnBrk="1" latinLnBrk="0" hangingPunct="1">
        <a:lnSpc>
          <a:spcPct val="90000"/>
        </a:lnSpc>
        <a:spcBef>
          <a:spcPts val="400"/>
        </a:spcBef>
        <a:buClr>
          <a:schemeClr val="bg1"/>
        </a:buClr>
        <a:buFont typeface="MetricHPE Light" panose="020B0303030202060203" pitchFamily="34" charset="0"/>
        <a:buChar char="•"/>
        <a:defRPr sz="2000" kern="1200">
          <a:solidFill>
            <a:schemeClr val="bg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bg1"/>
        </a:buClr>
        <a:buSzPct val="90000"/>
        <a:buFont typeface="MetricHPE Light" panose="020B0303030202060203" pitchFamily="34" charset="0"/>
        <a:buChar char="•"/>
        <a:defRPr sz="1800" kern="1200">
          <a:solidFill>
            <a:schemeClr val="bg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bg1"/>
        </a:buClr>
        <a:buFont typeface="MetricHPE Light" panose="020B0303030202060203" pitchFamily="34" charset="0"/>
        <a:buChar char="–"/>
        <a:defRPr sz="1600" kern="1200">
          <a:solidFill>
            <a:schemeClr val="bg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bg1"/>
        </a:buClr>
        <a:buFont typeface="MetricHPE Light" panose="020B0303030202060203" pitchFamily="34" charset="0"/>
        <a:buChar char="–"/>
        <a:defRPr sz="1400" kern="1200">
          <a:solidFill>
            <a:schemeClr val="bg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bg1"/>
        </a:buClr>
        <a:buFont typeface="MetricHPE Light" panose="020B0303030202060203" pitchFamily="34" charset="0"/>
        <a:buChar char="–"/>
        <a:defRPr sz="1400" kern="1200">
          <a:solidFill>
            <a:schemeClr val="bg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userDrawn="1">
          <p15:clr>
            <a:srgbClr val="F26B43"/>
          </p15:clr>
        </p15:guide>
        <p15:guide id="4" pos="7440" userDrawn="1">
          <p15:clr>
            <a:srgbClr val="F26B43"/>
          </p15:clr>
        </p15:guide>
        <p15:guide id="5" orient="horz" pos="432" userDrawn="1">
          <p15:clr>
            <a:srgbClr val="F26B43"/>
          </p15:clr>
        </p15:guide>
        <p15:guide id="6" orient="horz" pos="3840">
          <p15:clr>
            <a:srgbClr val="F26B43"/>
          </p15:clr>
        </p15:guide>
        <p15:guide id="7" orient="horz" pos="1440" userDrawn="1">
          <p15:clr>
            <a:srgbClr val="F26B43"/>
          </p15:clr>
        </p15:guide>
        <p15:guide id="8" orient="horz" pos="2880" userDrawn="1">
          <p15:clr>
            <a:srgbClr val="F26B43"/>
          </p15:clr>
        </p15:guide>
        <p15:guide id="9" pos="2568" userDrawn="1">
          <p15:clr>
            <a:srgbClr val="F26B43"/>
          </p15:clr>
        </p15:guide>
        <p15:guide id="10" pos="5112" userDrawn="1">
          <p15:clr>
            <a:srgbClr val="F26B43"/>
          </p15:clr>
        </p15:guide>
        <p15:guide id="11"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notesSlide" Target="../notesSlides/notesSlide9.xml"/><Relationship Id="rId7" Type="http://schemas.openxmlformats.org/officeDocument/2006/relationships/image" Target="../media/image31.png"/><Relationship Id="rId2" Type="http://schemas.openxmlformats.org/officeDocument/2006/relationships/slideLayout" Target="../slideLayouts/slideLayout27.xml"/><Relationship Id="rId1" Type="http://schemas.openxmlformats.org/officeDocument/2006/relationships/tags" Target="../tags/tag7.xml"/><Relationship Id="rId6" Type="http://schemas.openxmlformats.org/officeDocument/2006/relationships/image" Target="../media/image19.png"/><Relationship Id="rId11" Type="http://schemas.openxmlformats.org/officeDocument/2006/relationships/image" Target="../media/image25.png"/><Relationship Id="rId5" Type="http://schemas.microsoft.com/office/2007/relationships/hdphoto" Target="../media/hdphoto1.wdp"/><Relationship Id="rId10" Type="http://schemas.openxmlformats.org/officeDocument/2006/relationships/image" Target="../media/image34.svg"/><Relationship Id="rId4" Type="http://schemas.openxmlformats.org/officeDocument/2006/relationships/image" Target="../media/image30.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27.JPG"/></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4.svg"/><Relationship Id="rId1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30.png"/><Relationship Id="rId12" Type="http://schemas.openxmlformats.org/officeDocument/2006/relationships/image" Target="../media/image33.png"/><Relationship Id="rId17" Type="http://schemas.microsoft.com/office/2007/relationships/hdphoto" Target="../media/hdphoto3.wdp"/><Relationship Id="rId2" Type="http://schemas.openxmlformats.org/officeDocument/2006/relationships/notesSlide" Target="../notesSlides/notesSlide5.xml"/><Relationship Id="rId16" Type="http://schemas.microsoft.com/office/2007/relationships/hdphoto" Target="../media/hdphoto2.wdp"/><Relationship Id="rId1" Type="http://schemas.openxmlformats.org/officeDocument/2006/relationships/slideLayout" Target="../slideLayouts/slideLayout27.xml"/><Relationship Id="rId6" Type="http://schemas.openxmlformats.org/officeDocument/2006/relationships/image" Target="../media/image23.jpg"/><Relationship Id="rId11" Type="http://schemas.openxmlformats.org/officeDocument/2006/relationships/image" Target="../media/image32.svg"/><Relationship Id="rId5" Type="http://schemas.openxmlformats.org/officeDocument/2006/relationships/image" Target="../media/image22.jp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1.jpg"/><Relationship Id="rId9" Type="http://schemas.openxmlformats.org/officeDocument/2006/relationships/image" Target="../media/image19.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31.png"/><Relationship Id="rId5" Type="http://schemas.openxmlformats.org/officeDocument/2006/relationships/image" Target="../media/image19.png"/><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notesSlide" Target="../notesSlides/notesSlide7.xml"/><Relationship Id="rId7" Type="http://schemas.openxmlformats.org/officeDocument/2006/relationships/image" Target="../media/image23.jpg"/><Relationship Id="rId12" Type="http://schemas.openxmlformats.org/officeDocument/2006/relationships/image" Target="../media/image32.svg"/><Relationship Id="rId2" Type="http://schemas.openxmlformats.org/officeDocument/2006/relationships/slideLayout" Target="../slideLayouts/slideLayout27.xml"/><Relationship Id="rId1" Type="http://schemas.openxmlformats.org/officeDocument/2006/relationships/tags" Target="../tags/tag5.xml"/><Relationship Id="rId6" Type="http://schemas.openxmlformats.org/officeDocument/2006/relationships/image" Target="../media/image22.jpg"/><Relationship Id="rId11" Type="http://schemas.openxmlformats.org/officeDocument/2006/relationships/image" Target="../media/image31.png"/><Relationship Id="rId5" Type="http://schemas.openxmlformats.org/officeDocument/2006/relationships/image" Target="../media/image21.jpg"/><Relationship Id="rId15" Type="http://schemas.openxmlformats.org/officeDocument/2006/relationships/image" Target="../media/image25.png"/><Relationship Id="rId10" Type="http://schemas.openxmlformats.org/officeDocument/2006/relationships/image" Target="../media/image19.png"/><Relationship Id="rId4" Type="http://schemas.openxmlformats.org/officeDocument/2006/relationships/image" Target="../media/image20.jpg"/><Relationship Id="rId9" Type="http://schemas.microsoft.com/office/2007/relationships/hdphoto" Target="../media/hdphoto1.wdp"/><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notesSlide" Target="../notesSlides/notesSlide8.xml"/><Relationship Id="rId7" Type="http://schemas.openxmlformats.org/officeDocument/2006/relationships/image" Target="../media/image31.png"/><Relationship Id="rId2" Type="http://schemas.openxmlformats.org/officeDocument/2006/relationships/slideLayout" Target="../slideLayouts/slideLayout27.xml"/><Relationship Id="rId1" Type="http://schemas.openxmlformats.org/officeDocument/2006/relationships/tags" Target="../tags/tag6.xml"/><Relationship Id="rId6" Type="http://schemas.openxmlformats.org/officeDocument/2006/relationships/image" Target="../media/image19.png"/><Relationship Id="rId11" Type="http://schemas.openxmlformats.org/officeDocument/2006/relationships/image" Target="../media/image25.png"/><Relationship Id="rId5" Type="http://schemas.microsoft.com/office/2007/relationships/hdphoto" Target="../media/hdphoto1.wdp"/><Relationship Id="rId10" Type="http://schemas.openxmlformats.org/officeDocument/2006/relationships/image" Target="../media/image34.svg"/><Relationship Id="rId4" Type="http://schemas.openxmlformats.org/officeDocument/2006/relationships/image" Target="../media/image30.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Title slide 1</a:t>
            </a:r>
          </a:p>
        </p:txBody>
      </p:sp>
      <p:sp>
        <p:nvSpPr>
          <p:cNvPr id="6" name="Subtitle 5"/>
          <p:cNvSpPr>
            <a:spLocks noGrp="1"/>
          </p:cNvSpPr>
          <p:nvPr>
            <p:ph type="subTitle" idx="1"/>
          </p:nvPr>
        </p:nvSpPr>
        <p:spPr/>
        <p:txBody>
          <a:bodyPr/>
          <a:lstStyle/>
          <a:p>
            <a:r>
              <a:rPr lang="en-US" dirty="0"/>
              <a:t>Speaker name and title</a:t>
            </a:r>
          </a:p>
        </p:txBody>
      </p:sp>
      <p:sp>
        <p:nvSpPr>
          <p:cNvPr id="7" name="Text Placeholder 6"/>
          <p:cNvSpPr>
            <a:spLocks noGrp="1"/>
          </p:cNvSpPr>
          <p:nvPr>
            <p:ph type="body" sz="quarter" idx="13"/>
          </p:nvPr>
        </p:nvSpPr>
        <p:spPr/>
        <p:txBody>
          <a:bodyPr/>
          <a:lstStyle/>
          <a:p>
            <a:r>
              <a:rPr lang="en-US" dirty="0"/>
              <a:t>Month day, year</a:t>
            </a:r>
          </a:p>
        </p:txBody>
      </p:sp>
    </p:spTree>
    <p:extLst>
      <p:ext uri="{BB962C8B-B14F-4D97-AF65-F5344CB8AC3E}">
        <p14:creationId xmlns:p14="http://schemas.microsoft.com/office/powerpoint/2010/main" val="34434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Shape 796">
            <a:extLst>
              <a:ext uri="{FF2B5EF4-FFF2-40B4-BE49-F238E27FC236}">
                <a16:creationId xmlns:a16="http://schemas.microsoft.com/office/drawing/2014/main" id="{ED29AEA6-D03A-3E4A-A122-0F14321032F8}"/>
              </a:ext>
            </a:extLst>
          </p:cNvPr>
          <p:cNvPicPr preferRelativeResize="0"/>
          <p:nvPr/>
        </p:nvPicPr>
        <p:blipFill>
          <a:blip r:embed="rId4" cstate="print">
            <a:alphaModFix/>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62840" y="4162058"/>
            <a:ext cx="676047" cy="832125"/>
          </a:xfrm>
          <a:prstGeom prst="rect">
            <a:avLst/>
          </a:prstGeom>
          <a:noFill/>
          <a:ln>
            <a:noFill/>
          </a:ln>
        </p:spPr>
      </p:pic>
      <p:sp>
        <p:nvSpPr>
          <p:cNvPr id="33" name="TextBox 32">
            <a:extLst>
              <a:ext uri="{FF2B5EF4-FFF2-40B4-BE49-F238E27FC236}">
                <a16:creationId xmlns:a16="http://schemas.microsoft.com/office/drawing/2014/main" id="{3A61A3C2-EF1A-DC41-A503-D1CC813A0F0A}"/>
              </a:ext>
            </a:extLst>
          </p:cNvPr>
          <p:cNvSpPr txBox="1"/>
          <p:nvPr/>
        </p:nvSpPr>
        <p:spPr>
          <a:xfrm>
            <a:off x="4749302" y="4961542"/>
            <a:ext cx="2103120" cy="832126"/>
          </a:xfrm>
          <a:prstGeom prst="rect">
            <a:avLst/>
          </a:prstGeom>
          <a:noFill/>
        </p:spPr>
        <p:txBody>
          <a:bodyPr wrap="square" lIns="0" tIns="0" rIns="0" bIns="0" rtlCol="0" anchor="ctr">
            <a:noAutofit/>
          </a:bodyPr>
          <a:lstStyle/>
          <a:p>
            <a:pPr algn="ctr" defTabSz="609325"/>
            <a:r>
              <a:rPr lang="en-US" b="1" dirty="0">
                <a:solidFill>
                  <a:schemeClr val="bg1"/>
                </a:solidFill>
                <a:latin typeface="Calibri" panose="020F0502020204030204" pitchFamily="34" charset="0"/>
                <a:cs typeface="Calibri" panose="020F0502020204030204" pitchFamily="34" charset="0"/>
              </a:rPr>
              <a:t>Regional Fixed-Site </a:t>
            </a:r>
            <a:br>
              <a:rPr lang="en-US" b="1" dirty="0">
                <a:solidFill>
                  <a:schemeClr val="bg1"/>
                </a:solidFill>
                <a:latin typeface="Calibri" panose="020F0502020204030204" pitchFamily="34" charset="0"/>
                <a:cs typeface="Calibri" panose="020F0502020204030204" pitchFamily="34" charset="0"/>
              </a:rPr>
            </a:br>
            <a:r>
              <a:rPr lang="en-US" b="1" dirty="0">
                <a:solidFill>
                  <a:schemeClr val="bg1"/>
                </a:solidFill>
                <a:latin typeface="Calibri" panose="020F0502020204030204" pitchFamily="34" charset="0"/>
                <a:cs typeface="Calibri" panose="020F0502020204030204" pitchFamily="34" charset="0"/>
              </a:rPr>
              <a:t>Data Center</a:t>
            </a:r>
          </a:p>
        </p:txBody>
      </p:sp>
      <p:pic>
        <p:nvPicPr>
          <p:cNvPr id="36" name="Picture 35">
            <a:extLst>
              <a:ext uri="{FF2B5EF4-FFF2-40B4-BE49-F238E27FC236}">
                <a16:creationId xmlns:a16="http://schemas.microsoft.com/office/drawing/2014/main" id="{868FBC5F-45ED-2F47-9C52-6F594C847046}"/>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rcRect l="62395" t="26119" r="9829" b="27705"/>
          <a:stretch/>
        </p:blipFill>
        <p:spPr>
          <a:xfrm>
            <a:off x="9619813" y="4292188"/>
            <a:ext cx="519635" cy="571865"/>
          </a:xfrm>
          <a:prstGeom prst="rect">
            <a:avLst/>
          </a:prstGeom>
          <a:solidFill>
            <a:srgbClr val="FFFFFF">
              <a:shade val="85000"/>
            </a:srgbClr>
          </a:solidFill>
          <a:ln w="38100" cap="sq">
            <a:solidFill>
              <a:schemeClr val="bg1"/>
            </a:solidFill>
            <a:miter lim="800000"/>
          </a:ln>
          <a:effectLst>
            <a:outerShdw blurRad="50800" dist="38100" dir="2700000" algn="tl"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7" name="TextBox 36">
            <a:extLst>
              <a:ext uri="{FF2B5EF4-FFF2-40B4-BE49-F238E27FC236}">
                <a16:creationId xmlns:a16="http://schemas.microsoft.com/office/drawing/2014/main" id="{D848BEE8-A589-424D-A3F9-420916A708CF}"/>
              </a:ext>
            </a:extLst>
          </p:cNvPr>
          <p:cNvSpPr txBox="1"/>
          <p:nvPr/>
        </p:nvSpPr>
        <p:spPr>
          <a:xfrm>
            <a:off x="8497704" y="4866533"/>
            <a:ext cx="2103120" cy="674412"/>
          </a:xfrm>
          <a:prstGeom prst="rect">
            <a:avLst/>
          </a:prstGeom>
          <a:noFill/>
        </p:spPr>
        <p:txBody>
          <a:bodyPr wrap="square" lIns="0" tIns="0" rIns="0" bIns="0" rtlCol="0" anchor="ctr">
            <a:noAutofit/>
          </a:bodyPr>
          <a:lstStyle/>
          <a:p>
            <a:pPr algn="ctr" defTabSz="609325"/>
            <a:r>
              <a:rPr lang="en-US" sz="1999" b="1" dirty="0">
                <a:solidFill>
                  <a:schemeClr val="bg1"/>
                </a:solidFill>
                <a:latin typeface="Calibri" panose="020F0502020204030204" pitchFamily="34" charset="0"/>
                <a:cs typeface="Calibri" panose="020F0502020204030204" pitchFamily="34" charset="0"/>
              </a:rPr>
              <a:t>Tactical Edge</a:t>
            </a:r>
          </a:p>
        </p:txBody>
      </p:sp>
      <p:sp>
        <p:nvSpPr>
          <p:cNvPr id="39" name="TextBox 38">
            <a:extLst>
              <a:ext uri="{FF2B5EF4-FFF2-40B4-BE49-F238E27FC236}">
                <a16:creationId xmlns:a16="http://schemas.microsoft.com/office/drawing/2014/main" id="{6745A3C6-F6D6-A942-A6CE-95DB3710AFCD}"/>
              </a:ext>
            </a:extLst>
          </p:cNvPr>
          <p:cNvSpPr txBox="1"/>
          <p:nvPr/>
        </p:nvSpPr>
        <p:spPr>
          <a:xfrm>
            <a:off x="4749302" y="5642093"/>
            <a:ext cx="2103120" cy="674411"/>
          </a:xfrm>
          <a:prstGeom prst="rect">
            <a:avLst/>
          </a:prstGeom>
          <a:noFill/>
        </p:spPr>
        <p:txBody>
          <a:bodyPr wrap="square" lIns="0" tIns="0" rIns="0" bIns="0" rtlCol="0" anchor="ctr">
            <a:noAutofit/>
          </a:bodyPr>
          <a:lstStyle/>
          <a:p>
            <a:pPr algn="ctr" defTabSz="609325"/>
            <a:r>
              <a:rPr lang="en-US" sz="1600" dirty="0">
                <a:solidFill>
                  <a:schemeClr val="bg1"/>
                </a:solidFill>
                <a:latin typeface="Calibri" panose="020F0502020204030204" pitchFamily="34" charset="0"/>
                <a:cs typeface="Calibri" panose="020F0502020204030204" pitchFamily="34" charset="0"/>
              </a:rPr>
              <a:t>Data Collection </a:t>
            </a:r>
            <a:br>
              <a:rPr lang="en-US" sz="1600" dirty="0">
                <a:solidFill>
                  <a:schemeClr val="bg1"/>
                </a:solidFill>
                <a:latin typeface="Calibri" panose="020F0502020204030204" pitchFamily="34" charset="0"/>
                <a:cs typeface="Calibri" panose="020F0502020204030204" pitchFamily="34" charset="0"/>
              </a:rPr>
            </a:br>
            <a:r>
              <a:rPr lang="en-US" sz="1600" dirty="0">
                <a:solidFill>
                  <a:schemeClr val="bg1"/>
                </a:solidFill>
                <a:latin typeface="Calibri" panose="020F0502020204030204" pitchFamily="34" charset="0"/>
                <a:cs typeface="Calibri" panose="020F0502020204030204" pitchFamily="34" charset="0"/>
              </a:rPr>
              <a:t>&amp; Processing</a:t>
            </a:r>
          </a:p>
        </p:txBody>
      </p:sp>
      <p:grpSp>
        <p:nvGrpSpPr>
          <p:cNvPr id="7" name="Group 6">
            <a:extLst>
              <a:ext uri="{FF2B5EF4-FFF2-40B4-BE49-F238E27FC236}">
                <a16:creationId xmlns:a16="http://schemas.microsoft.com/office/drawing/2014/main" id="{09EEEC57-1D3C-7646-8DE7-04296769D0E6}"/>
              </a:ext>
            </a:extLst>
          </p:cNvPr>
          <p:cNvGrpSpPr/>
          <p:nvPr/>
        </p:nvGrpSpPr>
        <p:grpSpPr>
          <a:xfrm>
            <a:off x="2358702" y="731208"/>
            <a:ext cx="3534339" cy="3387070"/>
            <a:chOff x="1753589" y="378335"/>
            <a:chExt cx="3387149" cy="3387149"/>
          </a:xfrm>
        </p:grpSpPr>
        <p:pic>
          <p:nvPicPr>
            <p:cNvPr id="4" name="Graphic 3" descr="Cloud">
              <a:extLst>
                <a:ext uri="{FF2B5EF4-FFF2-40B4-BE49-F238E27FC236}">
                  <a16:creationId xmlns:a16="http://schemas.microsoft.com/office/drawing/2014/main" id="{70A786DA-F85E-E24D-AABA-6FC58BBC2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53589" y="378335"/>
              <a:ext cx="3387149" cy="3387149"/>
            </a:xfrm>
            <a:prstGeom prst="rect">
              <a:avLst/>
            </a:prstGeom>
          </p:spPr>
        </p:pic>
        <p:pic>
          <p:nvPicPr>
            <p:cNvPr id="40" name="Graphic 39" descr="Cloud">
              <a:extLst>
                <a:ext uri="{FF2B5EF4-FFF2-40B4-BE49-F238E27FC236}">
                  <a16:creationId xmlns:a16="http://schemas.microsoft.com/office/drawing/2014/main" id="{13A804FF-EB8B-9449-807A-B7A30BAC97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01243" y="425989"/>
              <a:ext cx="3291840" cy="3291840"/>
            </a:xfrm>
            <a:prstGeom prst="rect">
              <a:avLst/>
            </a:prstGeom>
          </p:spPr>
        </p:pic>
      </p:grpSp>
      <p:sp>
        <p:nvSpPr>
          <p:cNvPr id="41" name="TextBox 40">
            <a:extLst>
              <a:ext uri="{FF2B5EF4-FFF2-40B4-BE49-F238E27FC236}">
                <a16:creationId xmlns:a16="http://schemas.microsoft.com/office/drawing/2014/main" id="{60EDCDCA-7227-8748-91C4-3620E2252C0C}"/>
              </a:ext>
            </a:extLst>
          </p:cNvPr>
          <p:cNvSpPr txBox="1"/>
          <p:nvPr/>
        </p:nvSpPr>
        <p:spPr>
          <a:xfrm>
            <a:off x="8497704" y="5362038"/>
            <a:ext cx="2103120" cy="674411"/>
          </a:xfrm>
          <a:prstGeom prst="rect">
            <a:avLst/>
          </a:prstGeom>
          <a:noFill/>
        </p:spPr>
        <p:txBody>
          <a:bodyPr wrap="square" lIns="0" tIns="0" rIns="0" bIns="0" rtlCol="0" anchor="ctr">
            <a:noAutofit/>
          </a:bodyPr>
          <a:lstStyle/>
          <a:p>
            <a:pPr algn="ctr" defTabSz="609325"/>
            <a:r>
              <a:rPr lang="en-US" sz="1600" dirty="0">
                <a:solidFill>
                  <a:schemeClr val="bg1"/>
                </a:solidFill>
                <a:latin typeface="Calibri" panose="020F0502020204030204" pitchFamily="34" charset="0"/>
                <a:cs typeface="Calibri" panose="020F0502020204030204" pitchFamily="34" charset="0"/>
              </a:rPr>
              <a:t>Information Consumers running Mission Apps</a:t>
            </a:r>
          </a:p>
        </p:txBody>
      </p:sp>
      <p:sp>
        <p:nvSpPr>
          <p:cNvPr id="8" name="Title 7">
            <a:extLst>
              <a:ext uri="{FF2B5EF4-FFF2-40B4-BE49-F238E27FC236}">
                <a16:creationId xmlns:a16="http://schemas.microsoft.com/office/drawing/2014/main" id="{9D213691-9E8F-4E4B-8478-0E70F1194C07}"/>
              </a:ext>
            </a:extLst>
          </p:cNvPr>
          <p:cNvSpPr>
            <a:spLocks noGrp="1"/>
          </p:cNvSpPr>
          <p:nvPr>
            <p:ph type="title"/>
          </p:nvPr>
        </p:nvSpPr>
        <p:spPr/>
        <p:txBody>
          <a:bodyPr/>
          <a:lstStyle/>
          <a:p>
            <a:r>
              <a:rPr lang="en-US" dirty="0"/>
              <a:t>Deploying an Edge-to-Cloud Data Fabric with HPE EZMERAL</a:t>
            </a:r>
          </a:p>
        </p:txBody>
      </p:sp>
      <p:sp>
        <p:nvSpPr>
          <p:cNvPr id="42" name="TextBox 41">
            <a:extLst>
              <a:ext uri="{FF2B5EF4-FFF2-40B4-BE49-F238E27FC236}">
                <a16:creationId xmlns:a16="http://schemas.microsoft.com/office/drawing/2014/main" id="{F04B5753-3063-ED48-98C2-22791AFAAF09}"/>
              </a:ext>
            </a:extLst>
          </p:cNvPr>
          <p:cNvSpPr txBox="1"/>
          <p:nvPr/>
        </p:nvSpPr>
        <p:spPr>
          <a:xfrm>
            <a:off x="2840674" y="2073069"/>
            <a:ext cx="2412124" cy="1036980"/>
          </a:xfrm>
          <a:prstGeom prst="rect">
            <a:avLst/>
          </a:prstGeom>
          <a:noFill/>
        </p:spPr>
        <p:txBody>
          <a:bodyPr wrap="square" lIns="0" tIns="0" rIns="0" bIns="0" rtlCol="0" anchor="ctr">
            <a:noAutofit/>
          </a:bodyPr>
          <a:lstStyle/>
          <a:p>
            <a:pPr algn="ctr" defTabSz="609325"/>
            <a:r>
              <a:rPr lang="en-US" dirty="0">
                <a:solidFill>
                  <a:srgbClr val="000000"/>
                </a:solidFill>
                <a:latin typeface="Calibri" panose="020F0502020204030204" pitchFamily="34" charset="0"/>
                <a:cs typeface="Calibri" panose="020F0502020204030204" pitchFamily="34" charset="0"/>
              </a:rPr>
              <a:t>ML/AI</a:t>
            </a:r>
          </a:p>
          <a:p>
            <a:pPr algn="ctr" defTabSz="609325"/>
            <a:r>
              <a:rPr lang="en-US" dirty="0">
                <a:solidFill>
                  <a:srgbClr val="000000"/>
                </a:solidFill>
                <a:latin typeface="Calibri" panose="020F0502020204030204" pitchFamily="34" charset="0"/>
                <a:cs typeface="Calibri" panose="020F0502020204030204" pitchFamily="34" charset="0"/>
              </a:rPr>
              <a:t>on information </a:t>
            </a:r>
            <a:br>
              <a:rPr lang="en-US" dirty="0">
                <a:solidFill>
                  <a:srgbClr val="000000"/>
                </a:solidFill>
                <a:latin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cs typeface="Calibri" panose="020F0502020204030204" pitchFamily="34" charset="0"/>
              </a:rPr>
              <a:t>collected globally</a:t>
            </a:r>
          </a:p>
        </p:txBody>
      </p:sp>
      <p:cxnSp>
        <p:nvCxnSpPr>
          <p:cNvPr id="14" name="Straight Arrow Connector 13">
            <a:extLst>
              <a:ext uri="{FF2B5EF4-FFF2-40B4-BE49-F238E27FC236}">
                <a16:creationId xmlns:a16="http://schemas.microsoft.com/office/drawing/2014/main" id="{C7162553-3C72-B94A-A708-81F3F317B3F6}"/>
              </a:ext>
            </a:extLst>
          </p:cNvPr>
          <p:cNvCxnSpPr/>
          <p:nvPr/>
        </p:nvCxnSpPr>
        <p:spPr>
          <a:xfrm>
            <a:off x="6657409" y="4598565"/>
            <a:ext cx="162684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159793-7662-2F45-AF62-2B7BD05EE49F}"/>
              </a:ext>
            </a:extLst>
          </p:cNvPr>
          <p:cNvCxnSpPr>
            <a:cxnSpLocks/>
          </p:cNvCxnSpPr>
          <p:nvPr/>
        </p:nvCxnSpPr>
        <p:spPr>
          <a:xfrm>
            <a:off x="4469739" y="3458619"/>
            <a:ext cx="696449" cy="798084"/>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BBDA9A6-6B81-5E43-979C-2156163C7FDC}"/>
              </a:ext>
            </a:extLst>
          </p:cNvPr>
          <p:cNvSpPr/>
          <p:nvPr/>
        </p:nvSpPr>
        <p:spPr bwMode="ltGray">
          <a:xfrm>
            <a:off x="2369694" y="1112545"/>
            <a:ext cx="3534339" cy="3068283"/>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lose up of electronics&#10;&#10;Description automatically generated">
            <a:extLst>
              <a:ext uri="{FF2B5EF4-FFF2-40B4-BE49-F238E27FC236}">
                <a16:creationId xmlns:a16="http://schemas.microsoft.com/office/drawing/2014/main" id="{85F7F8B3-C398-A34E-B2CF-FC9E2942D875}"/>
              </a:ext>
            </a:extLst>
          </p:cNvPr>
          <p:cNvPicPr>
            <a:picLocks noChangeAspect="1"/>
          </p:cNvPicPr>
          <p:nvPr/>
        </p:nvPicPr>
        <p:blipFill>
          <a:blip r:embed="rId11"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776162" y="4137026"/>
            <a:ext cx="721011" cy="540758"/>
          </a:xfrm>
          <a:prstGeom prst="rect">
            <a:avLst/>
          </a:prstGeom>
        </p:spPr>
      </p:pic>
    </p:spTree>
    <p:custDataLst>
      <p:tags r:id="rId1"/>
    </p:custDataLst>
    <p:extLst>
      <p:ext uri="{BB962C8B-B14F-4D97-AF65-F5344CB8AC3E}">
        <p14:creationId xmlns:p14="http://schemas.microsoft.com/office/powerpoint/2010/main" val="187938943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DA86427-9DAF-A649-BED0-EFC311FBB1BC}"/>
              </a:ext>
            </a:extLst>
          </p:cNvPr>
          <p:cNvGrpSpPr/>
          <p:nvPr/>
        </p:nvGrpSpPr>
        <p:grpSpPr>
          <a:xfrm>
            <a:off x="3163546" y="2928080"/>
            <a:ext cx="5855078" cy="794897"/>
            <a:chOff x="3083180" y="2868327"/>
            <a:chExt cx="5855078" cy="794897"/>
          </a:xfrm>
        </p:grpSpPr>
        <p:pic>
          <p:nvPicPr>
            <p:cNvPr id="5" name="Picture 4">
              <a:extLst>
                <a:ext uri="{FF2B5EF4-FFF2-40B4-BE49-F238E27FC236}">
                  <a16:creationId xmlns:a16="http://schemas.microsoft.com/office/drawing/2014/main" id="{2FF0CBFA-D381-4646-890C-325FA33F949F}"/>
                </a:ext>
              </a:extLst>
            </p:cNvPr>
            <p:cNvPicPr>
              <a:picLocks noChangeAspect="1"/>
            </p:cNvPicPr>
            <p:nvPr/>
          </p:nvPicPr>
          <p:blipFill>
            <a:blip r:embed="rId2"/>
            <a:stretch>
              <a:fillRect/>
            </a:stretch>
          </p:blipFill>
          <p:spPr>
            <a:xfrm>
              <a:off x="7348490" y="2868340"/>
              <a:ext cx="1589768" cy="794884"/>
            </a:xfrm>
            <a:prstGeom prst="rect">
              <a:avLst/>
            </a:prstGeom>
          </p:spPr>
        </p:pic>
        <p:pic>
          <p:nvPicPr>
            <p:cNvPr id="6" name="Picture 5">
              <a:extLst>
                <a:ext uri="{FF2B5EF4-FFF2-40B4-BE49-F238E27FC236}">
                  <a16:creationId xmlns:a16="http://schemas.microsoft.com/office/drawing/2014/main" id="{D7399C8F-6762-554C-BFCD-79CA7C91244A}"/>
                </a:ext>
              </a:extLst>
            </p:cNvPr>
            <p:cNvPicPr>
              <a:picLocks noChangeAspect="1"/>
            </p:cNvPicPr>
            <p:nvPr/>
          </p:nvPicPr>
          <p:blipFill>
            <a:blip r:embed="rId2"/>
            <a:stretch>
              <a:fillRect/>
            </a:stretch>
          </p:blipFill>
          <p:spPr>
            <a:xfrm flipH="1">
              <a:off x="3083180" y="2868327"/>
              <a:ext cx="1589768" cy="794884"/>
            </a:xfrm>
            <a:prstGeom prst="rect">
              <a:avLst/>
            </a:prstGeom>
          </p:spPr>
        </p:pic>
        <p:sp>
          <p:nvSpPr>
            <p:cNvPr id="7" name="Rectangle 6">
              <a:extLst>
                <a:ext uri="{FF2B5EF4-FFF2-40B4-BE49-F238E27FC236}">
                  <a16:creationId xmlns:a16="http://schemas.microsoft.com/office/drawing/2014/main" id="{0EB3CFA2-C945-E04C-BE4C-11E5466ED012}"/>
                </a:ext>
              </a:extLst>
            </p:cNvPr>
            <p:cNvSpPr/>
            <p:nvPr/>
          </p:nvSpPr>
          <p:spPr>
            <a:xfrm>
              <a:off x="4636287" y="3177596"/>
              <a:ext cx="2743200" cy="2090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25"/>
              <a:endParaRPr lang="en-US" sz="2400">
                <a:solidFill>
                  <a:srgbClr val="FFFFFF"/>
                </a:solidFill>
                <a:latin typeface="Arial"/>
              </a:endParaRPr>
            </a:p>
          </p:txBody>
        </p:sp>
        <p:cxnSp>
          <p:nvCxnSpPr>
            <p:cNvPr id="10" name="Straight Connector 9">
              <a:extLst>
                <a:ext uri="{FF2B5EF4-FFF2-40B4-BE49-F238E27FC236}">
                  <a16:creationId xmlns:a16="http://schemas.microsoft.com/office/drawing/2014/main" id="{C77E7E25-295C-554F-ACAF-2D65106EC501}"/>
                </a:ext>
              </a:extLst>
            </p:cNvPr>
            <p:cNvCxnSpPr>
              <a:cxnSpLocks/>
            </p:cNvCxnSpPr>
            <p:nvPr/>
          </p:nvCxnSpPr>
          <p:spPr>
            <a:xfrm>
              <a:off x="4636287" y="3171635"/>
              <a:ext cx="27432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6EE810-D255-C949-9235-BE2470B189FA}"/>
                </a:ext>
              </a:extLst>
            </p:cNvPr>
            <p:cNvCxnSpPr>
              <a:cxnSpLocks/>
            </p:cNvCxnSpPr>
            <p:nvPr/>
          </p:nvCxnSpPr>
          <p:spPr>
            <a:xfrm>
              <a:off x="4636286" y="3381921"/>
              <a:ext cx="27432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3196D74F-16E4-B344-A182-CD97CF534A1F}"/>
              </a:ext>
            </a:extLst>
          </p:cNvPr>
          <p:cNvSpPr>
            <a:spLocks noChangeAspect="1"/>
          </p:cNvSpPr>
          <p:nvPr/>
        </p:nvSpPr>
        <p:spPr>
          <a:xfrm>
            <a:off x="5638800" y="2868327"/>
            <a:ext cx="914400" cy="91440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25"/>
            <a:endParaRPr lang="en-US" sz="2400">
              <a:solidFill>
                <a:srgbClr val="FFFFFF"/>
              </a:solidFill>
              <a:latin typeface="Arial"/>
            </a:endParaRPr>
          </a:p>
        </p:txBody>
      </p:sp>
      <p:cxnSp>
        <p:nvCxnSpPr>
          <p:cNvPr id="17" name="Straight Connector 16">
            <a:extLst>
              <a:ext uri="{FF2B5EF4-FFF2-40B4-BE49-F238E27FC236}">
                <a16:creationId xmlns:a16="http://schemas.microsoft.com/office/drawing/2014/main" id="{CC2C6199-B7A6-2A4C-90D3-07B34C375B6A}"/>
              </a:ext>
            </a:extLst>
          </p:cNvPr>
          <p:cNvCxnSpPr>
            <a:cxnSpLocks/>
          </p:cNvCxnSpPr>
          <p:nvPr/>
        </p:nvCxnSpPr>
        <p:spPr>
          <a:xfrm>
            <a:off x="5979764" y="3028347"/>
            <a:ext cx="232475" cy="594360"/>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56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1500"/>
                                        <p:tgtEl>
                                          <p:spTgt spid="15"/>
                                        </p:tgtEl>
                                      </p:cBhvr>
                                    </p:animEffect>
                                    <p:set>
                                      <p:cBhvr>
                                        <p:cTn id="15" dur="1" fill="hold">
                                          <p:stCondLst>
                                            <p:cond delay="1499"/>
                                          </p:stCondLst>
                                        </p:cTn>
                                        <p:tgtEl>
                                          <p:spTgt spid="1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88" y="1766767"/>
            <a:ext cx="8953838" cy="1235378"/>
          </a:xfrm>
          <a:prstGeom prst="rect">
            <a:avLst/>
          </a:prstGeom>
          <a:solidFill>
            <a:schemeClr val="tx1">
              <a:alpha val="54000"/>
            </a:schemeClr>
          </a:solidFill>
          <a:ln w="9525" algn="ctr">
            <a:noFill/>
            <a:round/>
            <a:headEnd/>
            <a:tailEnd/>
          </a:ln>
        </p:spPr>
        <p:txBody>
          <a:bodyPr rtlCol="0" anchor="ctr"/>
          <a:lstStyle/>
          <a:p>
            <a:pPr algn="ctr" defTabSz="609325" eaLnBrk="0" hangingPunct="0"/>
            <a:endParaRPr lang="en-US" sz="2400" dirty="0">
              <a:solidFill>
                <a:srgbClr val="FFFFFF"/>
              </a:solidFill>
              <a:latin typeface="Arial"/>
            </a:endParaRPr>
          </a:p>
        </p:txBody>
      </p:sp>
      <p:sp>
        <p:nvSpPr>
          <p:cNvPr id="8" name="Title 7">
            <a:extLst>
              <a:ext uri="{FF2B5EF4-FFF2-40B4-BE49-F238E27FC236}">
                <a16:creationId xmlns:a16="http://schemas.microsoft.com/office/drawing/2014/main" id="{B5F96630-D7D9-CD48-A658-001F6BB19C0F}"/>
              </a:ext>
            </a:extLst>
          </p:cNvPr>
          <p:cNvSpPr>
            <a:spLocks noGrp="1"/>
          </p:cNvSpPr>
          <p:nvPr>
            <p:ph type="title"/>
          </p:nvPr>
        </p:nvSpPr>
        <p:spPr>
          <a:xfrm>
            <a:off x="671084" y="2107096"/>
            <a:ext cx="7905929" cy="2763648"/>
          </a:xfrm>
        </p:spPr>
        <p:txBody>
          <a:bodyPr anchor="t" anchorCtr="0">
            <a:normAutofit/>
          </a:bodyPr>
          <a:lstStyle/>
          <a:p>
            <a:r>
              <a:rPr lang="en-US" sz="2900" dirty="0"/>
              <a:t>Building a Global Data Fabric to the Edge</a:t>
            </a:r>
          </a:p>
        </p:txBody>
      </p:sp>
    </p:spTree>
    <p:extLst>
      <p:ext uri="{BB962C8B-B14F-4D97-AF65-F5344CB8AC3E}">
        <p14:creationId xmlns:p14="http://schemas.microsoft.com/office/powerpoint/2010/main" val="36434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1" name="TextBox 160"/>
          <p:cNvSpPr txBox="1"/>
          <p:nvPr/>
        </p:nvSpPr>
        <p:spPr>
          <a:xfrm>
            <a:off x="3685271" y="1958070"/>
            <a:ext cx="2282997" cy="338554"/>
          </a:xfrm>
          <a:prstGeom prst="rect">
            <a:avLst/>
          </a:prstGeom>
          <a:noFill/>
        </p:spPr>
        <p:txBody>
          <a:bodyPr wrap="none" rtlCol="0">
            <a:spAutoFit/>
          </a:bodyPr>
          <a:lstStyle/>
          <a:p>
            <a:pPr algn="ctr" defTabSz="609325"/>
            <a:r>
              <a:rPr lang="en-US" sz="1600" dirty="0">
                <a:solidFill>
                  <a:schemeClr val="bg1"/>
                </a:solidFill>
                <a:latin typeface="Corbel" charset="0"/>
                <a:ea typeface="Corbel" charset="0"/>
                <a:cs typeface="Corbel" charset="0"/>
              </a:rPr>
              <a:t>Data Processing Pipeline</a:t>
            </a:r>
          </a:p>
        </p:txBody>
      </p:sp>
      <p:sp>
        <p:nvSpPr>
          <p:cNvPr id="173" name="Rectangle 172"/>
          <p:cNvSpPr/>
          <p:nvPr/>
        </p:nvSpPr>
        <p:spPr bwMode="auto">
          <a:xfrm>
            <a:off x="2006189" y="1276959"/>
            <a:ext cx="5908031" cy="4433361"/>
          </a:xfrm>
          <a:prstGeom prst="rect">
            <a:avLst/>
          </a:prstGeom>
          <a:noFill/>
          <a:ln w="50800" algn="ctr">
            <a:solidFill>
              <a:schemeClr val="accent1"/>
            </a:solidFill>
            <a:prstDash val="dash"/>
            <a:round/>
            <a:headEnd/>
            <a:tailEnd/>
          </a:ln>
        </p:spPr>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609316" eaLnBrk="0" hangingPunct="0"/>
            <a:endParaRPr lang="en-US" sz="3199" dirty="0">
              <a:solidFill>
                <a:srgbClr val="FFFFFF"/>
              </a:solidFill>
              <a:latin typeface="Arial"/>
            </a:endParaRPr>
          </a:p>
        </p:txBody>
      </p:sp>
      <p:sp>
        <p:nvSpPr>
          <p:cNvPr id="136" name="TextBox 135">
            <a:extLst>
              <a:ext uri="{FF2B5EF4-FFF2-40B4-BE49-F238E27FC236}">
                <a16:creationId xmlns:a16="http://schemas.microsoft.com/office/drawing/2014/main" id="{B8CA58E0-6756-E74D-8868-B772E0AFAB34}"/>
              </a:ext>
            </a:extLst>
          </p:cNvPr>
          <p:cNvSpPr txBox="1"/>
          <p:nvPr/>
        </p:nvSpPr>
        <p:spPr>
          <a:xfrm>
            <a:off x="2049817" y="1590860"/>
            <a:ext cx="1625112" cy="338554"/>
          </a:xfrm>
          <a:prstGeom prst="rect">
            <a:avLst/>
          </a:prstGeom>
          <a:noFill/>
        </p:spPr>
        <p:txBody>
          <a:bodyPr wrap="square" rtlCol="0">
            <a:spAutoFit/>
          </a:bodyPr>
          <a:lstStyle/>
          <a:p>
            <a:pPr defTabSz="609325"/>
            <a:r>
              <a:rPr lang="en-US" sz="1600" dirty="0">
                <a:solidFill>
                  <a:schemeClr val="bg1"/>
                </a:solidFill>
                <a:latin typeface="Arial"/>
              </a:rPr>
              <a:t>Regional HQ</a:t>
            </a:r>
          </a:p>
        </p:txBody>
      </p:sp>
      <p:grpSp>
        <p:nvGrpSpPr>
          <p:cNvPr id="31" name="Group 30">
            <a:extLst>
              <a:ext uri="{FF2B5EF4-FFF2-40B4-BE49-F238E27FC236}">
                <a16:creationId xmlns:a16="http://schemas.microsoft.com/office/drawing/2014/main" id="{758F7449-0138-C24E-BBB4-0113285FF11B}"/>
              </a:ext>
            </a:extLst>
          </p:cNvPr>
          <p:cNvGrpSpPr/>
          <p:nvPr/>
        </p:nvGrpSpPr>
        <p:grpSpPr>
          <a:xfrm>
            <a:off x="8382078" y="2442163"/>
            <a:ext cx="3055306" cy="3268156"/>
            <a:chOff x="8194227" y="2159348"/>
            <a:chExt cx="3055306" cy="3268156"/>
          </a:xfrm>
        </p:grpSpPr>
        <p:sp>
          <p:nvSpPr>
            <p:cNvPr id="98" name="Shape 736"/>
            <p:cNvSpPr/>
            <p:nvPr/>
          </p:nvSpPr>
          <p:spPr>
            <a:xfrm>
              <a:off x="10517168" y="2827487"/>
              <a:ext cx="725400" cy="194378"/>
            </a:xfrm>
            <a:prstGeom prst="rect">
              <a:avLst/>
            </a:prstGeom>
            <a:noFill/>
            <a:ln>
              <a:noFill/>
            </a:ln>
          </p:spPr>
          <p:txBody>
            <a:bodyPr wrap="square" lIns="121875" tIns="60925" rIns="121875" bIns="60925" anchor="ctr" anchorCtr="0">
              <a:noAutofit/>
            </a:bodyPr>
            <a:lstStyle/>
            <a:p>
              <a:pPr algn="ctr" defTabSz="609325">
                <a:buClr>
                  <a:srgbClr val="7F7F7F"/>
                </a:buClr>
                <a:buSzPct val="25000"/>
              </a:pPr>
              <a:r>
                <a:rPr lang="en-US" sz="1100" dirty="0">
                  <a:solidFill>
                    <a:schemeClr val="bg1"/>
                  </a:solidFill>
                  <a:latin typeface="Arial"/>
                </a:rPr>
                <a:t>Edge</a:t>
              </a:r>
            </a:p>
          </p:txBody>
        </p:sp>
        <p:sp>
          <p:nvSpPr>
            <p:cNvPr id="146" name="Rectangle 145">
              <a:extLst>
                <a:ext uri="{FF2B5EF4-FFF2-40B4-BE49-F238E27FC236}">
                  <a16:creationId xmlns:a16="http://schemas.microsoft.com/office/drawing/2014/main" id="{03840863-8E12-FA4B-B8FB-11433B5FB513}"/>
                </a:ext>
              </a:extLst>
            </p:cNvPr>
            <p:cNvSpPr/>
            <p:nvPr/>
          </p:nvSpPr>
          <p:spPr bwMode="auto">
            <a:xfrm>
              <a:off x="8194227" y="2159348"/>
              <a:ext cx="3055306" cy="3268156"/>
            </a:xfrm>
            <a:prstGeom prst="rect">
              <a:avLst/>
            </a:prstGeom>
            <a:noFill/>
            <a:ln w="50800" algn="ctr">
              <a:solidFill>
                <a:schemeClr val="accent1"/>
              </a:solidFill>
              <a:prstDash val="dash"/>
              <a:round/>
              <a:headEnd/>
              <a:tailEnd/>
            </a:ln>
          </p:spPr>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609316" eaLnBrk="0" hangingPunct="0"/>
              <a:endParaRPr lang="en-US" sz="3199" dirty="0">
                <a:solidFill>
                  <a:srgbClr val="FFFFFF"/>
                </a:solidFill>
                <a:latin typeface="Arial"/>
              </a:endParaRPr>
            </a:p>
          </p:txBody>
        </p:sp>
        <p:sp>
          <p:nvSpPr>
            <p:cNvPr id="149" name="TextBox 148">
              <a:extLst>
                <a:ext uri="{FF2B5EF4-FFF2-40B4-BE49-F238E27FC236}">
                  <a16:creationId xmlns:a16="http://schemas.microsoft.com/office/drawing/2014/main" id="{98FC8E41-EDD2-ED42-A66E-59D211AD8597}"/>
                </a:ext>
              </a:extLst>
            </p:cNvPr>
            <p:cNvSpPr txBox="1"/>
            <p:nvPr/>
          </p:nvSpPr>
          <p:spPr>
            <a:xfrm>
              <a:off x="8238168" y="2485286"/>
              <a:ext cx="1625112" cy="338554"/>
            </a:xfrm>
            <a:prstGeom prst="rect">
              <a:avLst/>
            </a:prstGeom>
            <a:noFill/>
          </p:spPr>
          <p:txBody>
            <a:bodyPr wrap="square" rtlCol="0">
              <a:spAutoFit/>
            </a:bodyPr>
            <a:lstStyle/>
            <a:p>
              <a:pPr defTabSz="609325"/>
              <a:r>
                <a:rPr lang="en-US" sz="1600" dirty="0">
                  <a:solidFill>
                    <a:schemeClr val="bg1"/>
                  </a:solidFill>
                  <a:latin typeface="Arial"/>
                </a:rPr>
                <a:t>Edge</a:t>
              </a:r>
            </a:p>
          </p:txBody>
        </p:sp>
      </p:grpSp>
      <p:pic>
        <p:nvPicPr>
          <p:cNvPr id="58" name="Picture 57">
            <a:extLst>
              <a:ext uri="{FF2B5EF4-FFF2-40B4-BE49-F238E27FC236}">
                <a16:creationId xmlns:a16="http://schemas.microsoft.com/office/drawing/2014/main" id="{A9FE3C24-0626-3447-B793-4C0AFBBFA9F0}"/>
              </a:ext>
            </a:extLst>
          </p:cNvPr>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rcRect l="62395" t="26119" r="9829" b="27705"/>
          <a:stretch/>
        </p:blipFill>
        <p:spPr>
          <a:xfrm>
            <a:off x="9582960" y="1496545"/>
            <a:ext cx="1038388" cy="1142760"/>
          </a:xfrm>
          <a:prstGeom prst="rect">
            <a:avLst/>
          </a:prstGeom>
          <a:solidFill>
            <a:srgbClr val="FFFFFF">
              <a:shade val="85000"/>
            </a:srgbClr>
          </a:solidFill>
          <a:ln w="38100" cap="sq">
            <a:solidFill>
              <a:schemeClr val="bg1"/>
            </a:solidFill>
            <a:miter lim="800000"/>
          </a:ln>
          <a:effectLst>
            <a:outerShdw blurRad="50800" dist="38100" dir="2700000" algn="tl"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5" name="Group 4">
            <a:extLst>
              <a:ext uri="{FF2B5EF4-FFF2-40B4-BE49-F238E27FC236}">
                <a16:creationId xmlns:a16="http://schemas.microsoft.com/office/drawing/2014/main" id="{268BF02F-5D60-2D4D-87F3-BDE66A0F3F16}"/>
              </a:ext>
            </a:extLst>
          </p:cNvPr>
          <p:cNvGrpSpPr/>
          <p:nvPr/>
        </p:nvGrpSpPr>
        <p:grpSpPr>
          <a:xfrm>
            <a:off x="-263416" y="3155305"/>
            <a:ext cx="2528154" cy="502920"/>
            <a:chOff x="-185005" y="4249543"/>
            <a:chExt cx="2528154" cy="502920"/>
          </a:xfrm>
        </p:grpSpPr>
        <p:pic>
          <p:nvPicPr>
            <p:cNvPr id="112" name="Picture 111">
              <a:extLst>
                <a:ext uri="{FF2B5EF4-FFF2-40B4-BE49-F238E27FC236}">
                  <a16:creationId xmlns:a16="http://schemas.microsoft.com/office/drawing/2014/main" id="{05F8EB50-2246-B042-8847-2D0690546BB8}"/>
                </a:ext>
              </a:extLst>
            </p:cNvPr>
            <p:cNvPicPr>
              <a:picLocks noChangeAspect="1"/>
            </p:cNvPicPr>
            <p:nvPr/>
          </p:nvPicPr>
          <p:blipFill>
            <a:blip r:embed="rId4"/>
            <a:stretch>
              <a:fillRect/>
            </a:stretch>
          </p:blipFill>
          <p:spPr>
            <a:xfrm>
              <a:off x="1346787" y="4249543"/>
              <a:ext cx="493490" cy="502920"/>
            </a:xfrm>
            <a:prstGeom prst="rect">
              <a:avLst/>
            </a:prstGeom>
          </p:spPr>
        </p:pic>
        <p:pic>
          <p:nvPicPr>
            <p:cNvPr id="113" name="Picture 112">
              <a:extLst>
                <a:ext uri="{FF2B5EF4-FFF2-40B4-BE49-F238E27FC236}">
                  <a16:creationId xmlns:a16="http://schemas.microsoft.com/office/drawing/2014/main" id="{C6261191-4DB8-004E-A870-F511DA7137B8}"/>
                </a:ext>
              </a:extLst>
            </p:cNvPr>
            <p:cNvPicPr>
              <a:picLocks noChangeAspect="1"/>
            </p:cNvPicPr>
            <p:nvPr/>
          </p:nvPicPr>
          <p:blipFill>
            <a:blip r:embed="rId5"/>
            <a:stretch>
              <a:fillRect/>
            </a:stretch>
          </p:blipFill>
          <p:spPr>
            <a:xfrm>
              <a:off x="-185005" y="4249543"/>
              <a:ext cx="896112" cy="501263"/>
            </a:xfrm>
            <a:prstGeom prst="rect">
              <a:avLst/>
            </a:prstGeom>
          </p:spPr>
        </p:pic>
        <p:pic>
          <p:nvPicPr>
            <p:cNvPr id="116" name="Picture 115">
              <a:extLst>
                <a:ext uri="{FF2B5EF4-FFF2-40B4-BE49-F238E27FC236}">
                  <a16:creationId xmlns:a16="http://schemas.microsoft.com/office/drawing/2014/main" id="{AAF28A16-DD8A-3041-B933-B08EEBBD6996}"/>
                </a:ext>
              </a:extLst>
            </p:cNvPr>
            <p:cNvPicPr>
              <a:picLocks noChangeAspect="1"/>
            </p:cNvPicPr>
            <p:nvPr/>
          </p:nvPicPr>
          <p:blipFill>
            <a:blip r:embed="rId6"/>
            <a:stretch>
              <a:fillRect/>
            </a:stretch>
          </p:blipFill>
          <p:spPr>
            <a:xfrm>
              <a:off x="1907809" y="4249543"/>
              <a:ext cx="435340" cy="502920"/>
            </a:xfrm>
            <a:prstGeom prst="rect">
              <a:avLst/>
            </a:prstGeom>
          </p:spPr>
        </p:pic>
        <p:pic>
          <p:nvPicPr>
            <p:cNvPr id="117" name="Picture 116">
              <a:extLst>
                <a:ext uri="{FF2B5EF4-FFF2-40B4-BE49-F238E27FC236}">
                  <a16:creationId xmlns:a16="http://schemas.microsoft.com/office/drawing/2014/main" id="{EEBFDD5F-EEEF-794A-B56F-2D3B601C3913}"/>
                </a:ext>
              </a:extLst>
            </p:cNvPr>
            <p:cNvPicPr>
              <a:picLocks noChangeAspect="1"/>
            </p:cNvPicPr>
            <p:nvPr/>
          </p:nvPicPr>
          <p:blipFill>
            <a:blip r:embed="rId7"/>
            <a:stretch>
              <a:fillRect/>
            </a:stretch>
          </p:blipFill>
          <p:spPr>
            <a:xfrm>
              <a:off x="778639" y="4249543"/>
              <a:ext cx="500616" cy="502185"/>
            </a:xfrm>
            <a:prstGeom prst="rect">
              <a:avLst/>
            </a:prstGeom>
          </p:spPr>
        </p:pic>
      </p:grpSp>
      <p:sp>
        <p:nvSpPr>
          <p:cNvPr id="208" name="TextBox 207">
            <a:extLst>
              <a:ext uri="{FF2B5EF4-FFF2-40B4-BE49-F238E27FC236}">
                <a16:creationId xmlns:a16="http://schemas.microsoft.com/office/drawing/2014/main" id="{A949C4A3-734F-4F47-A336-3AD9ABF5B233}"/>
              </a:ext>
            </a:extLst>
          </p:cNvPr>
          <p:cNvSpPr txBox="1"/>
          <p:nvPr/>
        </p:nvSpPr>
        <p:spPr>
          <a:xfrm>
            <a:off x="4098735" y="2269770"/>
            <a:ext cx="1463863" cy="338554"/>
          </a:xfrm>
          <a:prstGeom prst="rect">
            <a:avLst/>
          </a:prstGeom>
          <a:noFill/>
        </p:spPr>
        <p:txBody>
          <a:bodyPr wrap="none" rtlCol="0">
            <a:spAutoFit/>
          </a:bodyPr>
          <a:lstStyle/>
          <a:p>
            <a:pPr algn="ctr" defTabSz="609325"/>
            <a:r>
              <a:rPr lang="en-US" sz="1600" dirty="0">
                <a:solidFill>
                  <a:srgbClr val="000000"/>
                </a:solidFill>
                <a:latin typeface="Corbel" charset="0"/>
                <a:ea typeface="Corbel" charset="0"/>
                <a:cs typeface="Corbel" charset="0"/>
              </a:rPr>
              <a:t>(Microservices)</a:t>
            </a:r>
          </a:p>
        </p:txBody>
      </p:sp>
      <p:grpSp>
        <p:nvGrpSpPr>
          <p:cNvPr id="22" name="Group 21">
            <a:extLst>
              <a:ext uri="{FF2B5EF4-FFF2-40B4-BE49-F238E27FC236}">
                <a16:creationId xmlns:a16="http://schemas.microsoft.com/office/drawing/2014/main" id="{3DF24F84-0E13-964F-99E4-434F35ADFE25}"/>
              </a:ext>
            </a:extLst>
          </p:cNvPr>
          <p:cNvGrpSpPr/>
          <p:nvPr/>
        </p:nvGrpSpPr>
        <p:grpSpPr>
          <a:xfrm>
            <a:off x="2652494" y="2907040"/>
            <a:ext cx="1143000" cy="1042648"/>
            <a:chOff x="4082523" y="2701066"/>
            <a:chExt cx="1143000" cy="1042648"/>
          </a:xfrm>
          <a:solidFill>
            <a:schemeClr val="tx1">
              <a:lumMod val="65000"/>
              <a:lumOff val="35000"/>
            </a:schemeClr>
          </a:solidFill>
        </p:grpSpPr>
        <p:sp>
          <p:nvSpPr>
            <p:cNvPr id="1638" name="Shape 1638"/>
            <p:cNvSpPr/>
            <p:nvPr/>
          </p:nvSpPr>
          <p:spPr>
            <a:xfrm>
              <a:off x="4082523" y="2701066"/>
              <a:ext cx="1143000" cy="1042648"/>
            </a:xfrm>
            <a:prstGeom prst="rect">
              <a:avLst/>
            </a:prstGeom>
            <a:grpFill/>
            <a:ln w="19050" cap="flat" cmpd="sng">
              <a:solidFill>
                <a:schemeClr val="dk2"/>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t" anchorCtr="0">
              <a:noAutofit/>
            </a:bodyPr>
            <a:lstStyle/>
            <a:p>
              <a:pPr algn="ctr" defTabSz="609325">
                <a:buClr>
                  <a:srgbClr val="000000"/>
                </a:buClr>
                <a:buSzPct val="25000"/>
              </a:pPr>
              <a:r>
                <a:rPr lang="en-US" sz="1400" dirty="0">
                  <a:solidFill>
                    <a:schemeClr val="bg1"/>
                  </a:solidFill>
                  <a:latin typeface="Corbel" charset="0"/>
                  <a:ea typeface="Corbel" charset="0"/>
                  <a:cs typeface="Corbel" charset="0"/>
                  <a:sym typeface="Arial"/>
                </a:rPr>
                <a:t>Download</a:t>
              </a:r>
              <a:endParaRPr lang="en" sz="1400" dirty="0">
                <a:solidFill>
                  <a:schemeClr val="bg1"/>
                </a:solidFill>
                <a:latin typeface="Corbel" charset="0"/>
                <a:ea typeface="Corbel" charset="0"/>
                <a:cs typeface="Corbel" charset="0"/>
                <a:sym typeface="Arial"/>
              </a:endParaRPr>
            </a:p>
          </p:txBody>
        </p:sp>
        <p:pic>
          <p:nvPicPr>
            <p:cNvPr id="53" name="Picture 52"/>
            <p:cNvPicPr>
              <a:picLocks noChangeAspect="1"/>
            </p:cNvPicPr>
            <p:nvPr/>
          </p:nvPicPr>
          <p:blipFill>
            <a:blip r:embed="rId8">
              <a:duotone>
                <a:prstClr val="black"/>
                <a:schemeClr val="accent1">
                  <a:tint val="45000"/>
                  <a:satMod val="400000"/>
                </a:schemeClr>
              </a:duotone>
            </a:blip>
            <a:stretch>
              <a:fillRect/>
            </a:stretch>
          </p:blipFill>
          <p:spPr>
            <a:xfrm>
              <a:off x="4420494" y="3174287"/>
              <a:ext cx="550189" cy="401866"/>
            </a:xfrm>
            <a:prstGeom prst="rect">
              <a:avLst/>
            </a:prstGeom>
            <a:grpFill/>
            <a:ln>
              <a:noFill/>
            </a:ln>
          </p:spPr>
        </p:pic>
      </p:grpSp>
      <p:sp>
        <p:nvSpPr>
          <p:cNvPr id="25" name="TextBox 24">
            <a:extLst>
              <a:ext uri="{FF2B5EF4-FFF2-40B4-BE49-F238E27FC236}">
                <a16:creationId xmlns:a16="http://schemas.microsoft.com/office/drawing/2014/main" id="{81C5B48A-85ED-2B43-A4D3-3BA422351AE0}"/>
              </a:ext>
            </a:extLst>
          </p:cNvPr>
          <p:cNvSpPr txBox="1"/>
          <p:nvPr/>
        </p:nvSpPr>
        <p:spPr>
          <a:xfrm>
            <a:off x="2423086" y="3998693"/>
            <a:ext cx="1579278" cy="492443"/>
          </a:xfrm>
          <a:prstGeom prst="rect">
            <a:avLst/>
          </a:prstGeom>
          <a:noFill/>
        </p:spPr>
        <p:txBody>
          <a:bodyPr wrap="none" rtlCol="0">
            <a:spAutoFit/>
          </a:bodyPr>
          <a:lstStyle/>
          <a:p>
            <a:pPr algn="ctr" defTabSz="609325"/>
            <a:r>
              <a:rPr lang="en-US" sz="1400" dirty="0">
                <a:solidFill>
                  <a:schemeClr val="bg1"/>
                </a:solidFill>
                <a:latin typeface="Courier" pitchFamily="2" charset="0"/>
              </a:rPr>
              <a:t>/…/images</a:t>
            </a:r>
          </a:p>
          <a:p>
            <a:pPr algn="ctr" defTabSz="609325"/>
            <a:r>
              <a:rPr lang="en-US" sz="1200" dirty="0">
                <a:solidFill>
                  <a:schemeClr val="bg1"/>
                </a:solidFill>
                <a:latin typeface="Courier" pitchFamily="2" charset="0"/>
              </a:rPr>
              <a:t>(file services)</a:t>
            </a:r>
          </a:p>
        </p:txBody>
      </p:sp>
      <p:grpSp>
        <p:nvGrpSpPr>
          <p:cNvPr id="131" name="Group 130">
            <a:extLst>
              <a:ext uri="{FF2B5EF4-FFF2-40B4-BE49-F238E27FC236}">
                <a16:creationId xmlns:a16="http://schemas.microsoft.com/office/drawing/2014/main" id="{5C511192-876A-3648-BA00-0BA7CB198814}"/>
              </a:ext>
            </a:extLst>
          </p:cNvPr>
          <p:cNvGrpSpPr/>
          <p:nvPr/>
        </p:nvGrpSpPr>
        <p:grpSpPr>
          <a:xfrm>
            <a:off x="4250696" y="2907040"/>
            <a:ext cx="1143000" cy="1042648"/>
            <a:chOff x="4293835" y="2701066"/>
            <a:chExt cx="1143000" cy="1042648"/>
          </a:xfrm>
          <a:solidFill>
            <a:schemeClr val="tx1">
              <a:lumMod val="65000"/>
              <a:lumOff val="35000"/>
            </a:schemeClr>
          </a:solidFill>
        </p:grpSpPr>
        <p:sp>
          <p:nvSpPr>
            <p:cNvPr id="137" name="Shape 1638">
              <a:extLst>
                <a:ext uri="{FF2B5EF4-FFF2-40B4-BE49-F238E27FC236}">
                  <a16:creationId xmlns:a16="http://schemas.microsoft.com/office/drawing/2014/main" id="{E9527F47-6A38-EF40-9E7C-DF8E422FA288}"/>
                </a:ext>
              </a:extLst>
            </p:cNvPr>
            <p:cNvSpPr/>
            <p:nvPr/>
          </p:nvSpPr>
          <p:spPr>
            <a:xfrm>
              <a:off x="4293835" y="2701066"/>
              <a:ext cx="1143000" cy="1042648"/>
            </a:xfrm>
            <a:prstGeom prst="rect">
              <a:avLst/>
            </a:prstGeom>
            <a:grpFill/>
            <a:ln w="19050" cap="flat" cmpd="sng">
              <a:solidFill>
                <a:schemeClr val="dk2"/>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t" anchorCtr="0">
              <a:noAutofit/>
            </a:bodyPr>
            <a:lstStyle/>
            <a:p>
              <a:pPr algn="ctr" defTabSz="609325">
                <a:buClr>
                  <a:srgbClr val="000000"/>
                </a:buClr>
                <a:buSzPct val="25000"/>
              </a:pPr>
              <a:r>
                <a:rPr lang="en-US" sz="1467" dirty="0">
                  <a:solidFill>
                    <a:schemeClr val="bg1"/>
                  </a:solidFill>
                  <a:latin typeface="Corbel" charset="0"/>
                  <a:ea typeface="Corbel" charset="0"/>
                  <a:cs typeface="Corbel" charset="0"/>
                  <a:sym typeface="Arial"/>
                </a:rPr>
                <a:t>Categorize</a:t>
              </a:r>
              <a:endParaRPr lang="en" sz="1467" dirty="0">
                <a:solidFill>
                  <a:schemeClr val="bg1"/>
                </a:solidFill>
                <a:latin typeface="Corbel" charset="0"/>
                <a:ea typeface="Corbel" charset="0"/>
                <a:cs typeface="Corbel" charset="0"/>
                <a:sym typeface="Arial"/>
              </a:endParaRPr>
            </a:p>
          </p:txBody>
        </p:sp>
        <p:pic>
          <p:nvPicPr>
            <p:cNvPr id="147" name="Picture 146">
              <a:extLst>
                <a:ext uri="{FF2B5EF4-FFF2-40B4-BE49-F238E27FC236}">
                  <a16:creationId xmlns:a16="http://schemas.microsoft.com/office/drawing/2014/main" id="{5C7BB30A-4B66-7449-B872-B7F525E57656}"/>
                </a:ext>
              </a:extLst>
            </p:cNvPr>
            <p:cNvPicPr>
              <a:picLocks noChangeAspect="1"/>
            </p:cNvPicPr>
            <p:nvPr/>
          </p:nvPicPr>
          <p:blipFill>
            <a:blip r:embed="rId8">
              <a:duotone>
                <a:prstClr val="black"/>
                <a:schemeClr val="accent1">
                  <a:tint val="45000"/>
                  <a:satMod val="400000"/>
                </a:schemeClr>
              </a:duotone>
            </a:blip>
            <a:stretch>
              <a:fillRect/>
            </a:stretch>
          </p:blipFill>
          <p:spPr>
            <a:xfrm flipV="1">
              <a:off x="4617951" y="3200791"/>
              <a:ext cx="550189" cy="401866"/>
            </a:xfrm>
            <a:prstGeom prst="rect">
              <a:avLst/>
            </a:prstGeom>
            <a:grpFill/>
            <a:ln>
              <a:noFill/>
            </a:ln>
          </p:spPr>
        </p:pic>
      </p:grpSp>
      <p:sp>
        <p:nvSpPr>
          <p:cNvPr id="209" name="TextBox 208">
            <a:extLst>
              <a:ext uri="{FF2B5EF4-FFF2-40B4-BE49-F238E27FC236}">
                <a16:creationId xmlns:a16="http://schemas.microsoft.com/office/drawing/2014/main" id="{C9A57DCD-6E54-9A44-8822-CB0FBC46B509}"/>
              </a:ext>
            </a:extLst>
          </p:cNvPr>
          <p:cNvSpPr txBox="1"/>
          <p:nvPr/>
        </p:nvSpPr>
        <p:spPr>
          <a:xfrm>
            <a:off x="4139291" y="3998693"/>
            <a:ext cx="1473480" cy="492443"/>
          </a:xfrm>
          <a:prstGeom prst="rect">
            <a:avLst/>
          </a:prstGeom>
          <a:noFill/>
        </p:spPr>
        <p:txBody>
          <a:bodyPr wrap="none" rtlCol="0">
            <a:spAutoFit/>
          </a:bodyPr>
          <a:lstStyle/>
          <a:p>
            <a:pPr algn="ctr" defTabSz="609325"/>
            <a:r>
              <a:rPr lang="en-US" sz="1400" dirty="0">
                <a:solidFill>
                  <a:schemeClr val="bg1"/>
                </a:solidFill>
                <a:latin typeface="Courier" pitchFamily="2" charset="0"/>
              </a:rPr>
              <a:t>/…/</a:t>
            </a:r>
            <a:r>
              <a:rPr lang="en-US" sz="1400" dirty="0" err="1">
                <a:solidFill>
                  <a:schemeClr val="bg1"/>
                </a:solidFill>
                <a:latin typeface="Courier" pitchFamily="2" charset="0"/>
              </a:rPr>
              <a:t>metaTable</a:t>
            </a:r>
            <a:endParaRPr lang="en-US" sz="1400" dirty="0">
              <a:solidFill>
                <a:schemeClr val="bg1"/>
              </a:solidFill>
              <a:latin typeface="Courier" pitchFamily="2" charset="0"/>
            </a:endParaRPr>
          </a:p>
          <a:p>
            <a:pPr algn="ctr" defTabSz="609325"/>
            <a:r>
              <a:rPr lang="en-US" sz="1200" dirty="0">
                <a:solidFill>
                  <a:schemeClr val="bg1"/>
                </a:solidFill>
                <a:latin typeface="Courier" pitchFamily="2" charset="0"/>
              </a:rPr>
              <a:t>(</a:t>
            </a:r>
            <a:r>
              <a:rPr lang="en-US" sz="1200" dirty="0" err="1">
                <a:solidFill>
                  <a:schemeClr val="bg1"/>
                </a:solidFill>
                <a:latin typeface="Courier" pitchFamily="2" charset="0"/>
              </a:rPr>
              <a:t>db</a:t>
            </a:r>
            <a:r>
              <a:rPr lang="en-US" sz="1200" dirty="0">
                <a:solidFill>
                  <a:schemeClr val="bg1"/>
                </a:solidFill>
                <a:latin typeface="Courier" pitchFamily="2" charset="0"/>
              </a:rPr>
              <a:t> services)</a:t>
            </a:r>
          </a:p>
        </p:txBody>
      </p:sp>
      <p:grpSp>
        <p:nvGrpSpPr>
          <p:cNvPr id="197" name="Group 196">
            <a:extLst>
              <a:ext uri="{FF2B5EF4-FFF2-40B4-BE49-F238E27FC236}">
                <a16:creationId xmlns:a16="http://schemas.microsoft.com/office/drawing/2014/main" id="{CA399E0D-9439-DE4D-A8E1-2128D17082B3}"/>
              </a:ext>
            </a:extLst>
          </p:cNvPr>
          <p:cNvGrpSpPr/>
          <p:nvPr/>
        </p:nvGrpSpPr>
        <p:grpSpPr>
          <a:xfrm>
            <a:off x="5900668" y="2907040"/>
            <a:ext cx="1143000" cy="1042648"/>
            <a:chOff x="4404675" y="2701066"/>
            <a:chExt cx="1143000" cy="1042648"/>
          </a:xfrm>
          <a:solidFill>
            <a:schemeClr val="tx1">
              <a:lumMod val="65000"/>
              <a:lumOff val="35000"/>
            </a:schemeClr>
          </a:solidFill>
        </p:grpSpPr>
        <p:sp>
          <p:nvSpPr>
            <p:cNvPr id="198" name="Shape 1638">
              <a:extLst>
                <a:ext uri="{FF2B5EF4-FFF2-40B4-BE49-F238E27FC236}">
                  <a16:creationId xmlns:a16="http://schemas.microsoft.com/office/drawing/2014/main" id="{30550A69-D24D-054B-AF5F-4509FE0085B5}"/>
                </a:ext>
              </a:extLst>
            </p:cNvPr>
            <p:cNvSpPr/>
            <p:nvPr/>
          </p:nvSpPr>
          <p:spPr>
            <a:xfrm>
              <a:off x="4404675" y="2701066"/>
              <a:ext cx="1143000" cy="1042648"/>
            </a:xfrm>
            <a:prstGeom prst="rect">
              <a:avLst/>
            </a:prstGeom>
            <a:grpFill/>
            <a:ln w="19050" cap="flat" cmpd="sng">
              <a:solidFill>
                <a:schemeClr val="dk2"/>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121868" tIns="121868" rIns="121868" bIns="121868" anchor="t" anchorCtr="0">
              <a:noAutofit/>
            </a:bodyPr>
            <a:lstStyle/>
            <a:p>
              <a:pPr algn="ctr" defTabSz="609325">
                <a:buClr>
                  <a:srgbClr val="000000"/>
                </a:buClr>
                <a:buSzPct val="25000"/>
              </a:pPr>
              <a:r>
                <a:rPr lang="en-US" sz="1467" dirty="0">
                  <a:solidFill>
                    <a:schemeClr val="bg1"/>
                  </a:solidFill>
                  <a:latin typeface="Corbel" charset="0"/>
                  <a:ea typeface="Corbel" charset="0"/>
                  <a:cs typeface="Corbel" charset="0"/>
                  <a:sym typeface="Arial"/>
                </a:rPr>
                <a:t>Broadcast</a:t>
              </a:r>
              <a:endParaRPr lang="en" sz="1467" dirty="0">
                <a:solidFill>
                  <a:schemeClr val="bg1"/>
                </a:solidFill>
                <a:latin typeface="Corbel" charset="0"/>
                <a:ea typeface="Corbel" charset="0"/>
                <a:cs typeface="Corbel" charset="0"/>
                <a:sym typeface="Arial"/>
              </a:endParaRPr>
            </a:p>
          </p:txBody>
        </p:sp>
        <p:pic>
          <p:nvPicPr>
            <p:cNvPr id="201" name="Picture 200">
              <a:extLst>
                <a:ext uri="{FF2B5EF4-FFF2-40B4-BE49-F238E27FC236}">
                  <a16:creationId xmlns:a16="http://schemas.microsoft.com/office/drawing/2014/main" id="{C6C46863-F8EE-174F-B947-D1309765A86D}"/>
                </a:ext>
              </a:extLst>
            </p:cNvPr>
            <p:cNvPicPr>
              <a:picLocks noChangeAspect="1"/>
            </p:cNvPicPr>
            <p:nvPr/>
          </p:nvPicPr>
          <p:blipFill>
            <a:blip r:embed="rId8">
              <a:duotone>
                <a:prstClr val="black"/>
                <a:schemeClr val="accent1">
                  <a:tint val="45000"/>
                  <a:satMod val="400000"/>
                </a:schemeClr>
              </a:duotone>
            </a:blip>
            <a:stretch>
              <a:fillRect/>
            </a:stretch>
          </p:blipFill>
          <p:spPr>
            <a:xfrm>
              <a:off x="4728791" y="3174287"/>
              <a:ext cx="550189" cy="401866"/>
            </a:xfrm>
            <a:prstGeom prst="rect">
              <a:avLst/>
            </a:prstGeom>
            <a:grpFill/>
            <a:ln>
              <a:noFill/>
            </a:ln>
          </p:spPr>
        </p:pic>
      </p:grpSp>
      <p:sp>
        <p:nvSpPr>
          <p:cNvPr id="210" name="TextBox 209">
            <a:extLst>
              <a:ext uri="{FF2B5EF4-FFF2-40B4-BE49-F238E27FC236}">
                <a16:creationId xmlns:a16="http://schemas.microsoft.com/office/drawing/2014/main" id="{77F75259-F335-CE47-A077-3A169A58EB9A}"/>
              </a:ext>
            </a:extLst>
          </p:cNvPr>
          <p:cNvSpPr txBox="1"/>
          <p:nvPr/>
        </p:nvSpPr>
        <p:spPr>
          <a:xfrm>
            <a:off x="5519716" y="3998693"/>
            <a:ext cx="1858201" cy="492443"/>
          </a:xfrm>
          <a:prstGeom prst="rect">
            <a:avLst/>
          </a:prstGeom>
          <a:noFill/>
        </p:spPr>
        <p:txBody>
          <a:bodyPr wrap="none" rtlCol="0">
            <a:spAutoFit/>
          </a:bodyPr>
          <a:lstStyle/>
          <a:p>
            <a:pPr algn="ctr" defTabSz="609325"/>
            <a:r>
              <a:rPr lang="en-US" sz="1400" dirty="0">
                <a:solidFill>
                  <a:schemeClr val="bg1"/>
                </a:solidFill>
                <a:latin typeface="Courier" pitchFamily="2" charset="0"/>
              </a:rPr>
              <a:t>/…/</a:t>
            </a:r>
            <a:r>
              <a:rPr lang="en-US" sz="1400" dirty="0" err="1">
                <a:solidFill>
                  <a:schemeClr val="bg1"/>
                </a:solidFill>
                <a:latin typeface="Courier" pitchFamily="2" charset="0"/>
              </a:rPr>
              <a:t>repStream</a:t>
            </a:r>
            <a:endParaRPr lang="en-US" sz="1400" dirty="0">
              <a:solidFill>
                <a:schemeClr val="bg1"/>
              </a:solidFill>
              <a:latin typeface="Courier" pitchFamily="2" charset="0"/>
            </a:endParaRPr>
          </a:p>
          <a:p>
            <a:pPr algn="ctr" defTabSz="609325"/>
            <a:r>
              <a:rPr lang="en-US" sz="1200" dirty="0">
                <a:solidFill>
                  <a:schemeClr val="bg1"/>
                </a:solidFill>
                <a:latin typeface="Courier" pitchFamily="2" charset="0"/>
              </a:rPr>
              <a:t>(pub/sub services)</a:t>
            </a:r>
          </a:p>
        </p:txBody>
      </p:sp>
      <p:sp>
        <p:nvSpPr>
          <p:cNvPr id="211" name="TextBox 210">
            <a:extLst>
              <a:ext uri="{FF2B5EF4-FFF2-40B4-BE49-F238E27FC236}">
                <a16:creationId xmlns:a16="http://schemas.microsoft.com/office/drawing/2014/main" id="{185DF51C-AA85-C940-999F-7670B35DBA8D}"/>
              </a:ext>
            </a:extLst>
          </p:cNvPr>
          <p:cNvSpPr txBox="1"/>
          <p:nvPr/>
        </p:nvSpPr>
        <p:spPr>
          <a:xfrm>
            <a:off x="3312350" y="4605298"/>
            <a:ext cx="3008244" cy="584775"/>
          </a:xfrm>
          <a:prstGeom prst="rect">
            <a:avLst/>
          </a:prstGeom>
          <a:noFill/>
        </p:spPr>
        <p:txBody>
          <a:bodyPr wrap="square" rtlCol="0">
            <a:spAutoFit/>
          </a:bodyPr>
          <a:lstStyle/>
          <a:p>
            <a:pPr algn="ctr" defTabSz="609325"/>
            <a:r>
              <a:rPr lang="en-US" sz="1600" dirty="0">
                <a:solidFill>
                  <a:schemeClr val="bg1"/>
                </a:solidFill>
                <a:latin typeface="Corbel" charset="0"/>
                <a:ea typeface="Corbel" charset="0"/>
                <a:cs typeface="Corbel" charset="0"/>
              </a:rPr>
              <a:t>Microservices coordinated via messages published to:</a:t>
            </a:r>
          </a:p>
        </p:txBody>
      </p:sp>
      <p:sp>
        <p:nvSpPr>
          <p:cNvPr id="212" name="TextBox 211">
            <a:extLst>
              <a:ext uri="{FF2B5EF4-FFF2-40B4-BE49-F238E27FC236}">
                <a16:creationId xmlns:a16="http://schemas.microsoft.com/office/drawing/2014/main" id="{A6DA6D44-3CE5-DC48-B3FE-9C31D2CE63D6}"/>
              </a:ext>
            </a:extLst>
          </p:cNvPr>
          <p:cNvSpPr txBox="1"/>
          <p:nvPr/>
        </p:nvSpPr>
        <p:spPr>
          <a:xfrm>
            <a:off x="3811230" y="5148651"/>
            <a:ext cx="2010487" cy="307777"/>
          </a:xfrm>
          <a:prstGeom prst="rect">
            <a:avLst/>
          </a:prstGeom>
          <a:noFill/>
        </p:spPr>
        <p:txBody>
          <a:bodyPr wrap="none" rtlCol="0">
            <a:spAutoFit/>
          </a:bodyPr>
          <a:lstStyle/>
          <a:p>
            <a:pPr defTabSz="609325"/>
            <a:r>
              <a:rPr lang="en-US" sz="1400" dirty="0">
                <a:solidFill>
                  <a:schemeClr val="bg1"/>
                </a:solidFill>
                <a:latin typeface="Courier" pitchFamily="2" charset="0"/>
              </a:rPr>
              <a:t>/…/</a:t>
            </a:r>
            <a:r>
              <a:rPr lang="en-US" sz="1400" dirty="0" err="1">
                <a:solidFill>
                  <a:schemeClr val="bg1"/>
                </a:solidFill>
                <a:latin typeface="Courier" pitchFamily="2" charset="0"/>
              </a:rPr>
              <a:t>pipelineStream</a:t>
            </a:r>
            <a:endParaRPr lang="en-US" sz="1400" dirty="0">
              <a:solidFill>
                <a:schemeClr val="bg1"/>
              </a:solidFill>
              <a:latin typeface="Courier" pitchFamily="2" charset="0"/>
            </a:endParaRPr>
          </a:p>
        </p:txBody>
      </p:sp>
      <p:cxnSp>
        <p:nvCxnSpPr>
          <p:cNvPr id="213" name="Shape 1646">
            <a:extLst>
              <a:ext uri="{FF2B5EF4-FFF2-40B4-BE49-F238E27FC236}">
                <a16:creationId xmlns:a16="http://schemas.microsoft.com/office/drawing/2014/main" id="{959EBFE1-41E5-9344-9434-EB521345C627}"/>
              </a:ext>
            </a:extLst>
          </p:cNvPr>
          <p:cNvCxnSpPr>
            <a:cxnSpLocks/>
          </p:cNvCxnSpPr>
          <p:nvPr/>
        </p:nvCxnSpPr>
        <p:spPr>
          <a:xfrm>
            <a:off x="1589" y="3861639"/>
            <a:ext cx="2004601" cy="0"/>
          </a:xfrm>
          <a:prstGeom prst="straightConnector1">
            <a:avLst/>
          </a:prstGeom>
          <a:noFill/>
          <a:ln w="127000" cap="flat" cmpd="sng">
            <a:solidFill>
              <a:schemeClr val="bg1"/>
            </a:solidFill>
            <a:prstDash val="solid"/>
            <a:round/>
            <a:headEnd type="none" w="med" len="med"/>
            <a:tailEnd type="triangle" w="sm" len="sm"/>
          </a:ln>
        </p:spPr>
      </p:cxnSp>
      <p:sp>
        <p:nvSpPr>
          <p:cNvPr id="218" name="TextBox 217">
            <a:extLst>
              <a:ext uri="{FF2B5EF4-FFF2-40B4-BE49-F238E27FC236}">
                <a16:creationId xmlns:a16="http://schemas.microsoft.com/office/drawing/2014/main" id="{5747232C-0329-6241-9375-6F5906619ACC}"/>
              </a:ext>
            </a:extLst>
          </p:cNvPr>
          <p:cNvSpPr txBox="1"/>
          <p:nvPr/>
        </p:nvSpPr>
        <p:spPr>
          <a:xfrm>
            <a:off x="9010619" y="4813238"/>
            <a:ext cx="1151277" cy="307777"/>
          </a:xfrm>
          <a:prstGeom prst="rect">
            <a:avLst/>
          </a:prstGeom>
          <a:noFill/>
        </p:spPr>
        <p:txBody>
          <a:bodyPr wrap="none" rtlCol="0">
            <a:spAutoFit/>
          </a:bodyPr>
          <a:lstStyle/>
          <a:p>
            <a:pPr defTabSz="609325"/>
            <a:r>
              <a:rPr lang="en-US" sz="1400" dirty="0">
                <a:solidFill>
                  <a:srgbClr val="000000"/>
                </a:solidFill>
                <a:latin typeface="Courier" pitchFamily="2" charset="0"/>
              </a:rPr>
              <a:t>/…/images</a:t>
            </a:r>
          </a:p>
        </p:txBody>
      </p:sp>
      <p:sp>
        <p:nvSpPr>
          <p:cNvPr id="219" name="TextBox 218">
            <a:extLst>
              <a:ext uri="{FF2B5EF4-FFF2-40B4-BE49-F238E27FC236}">
                <a16:creationId xmlns:a16="http://schemas.microsoft.com/office/drawing/2014/main" id="{3D7B17F9-AE21-1949-A972-5439016F7900}"/>
              </a:ext>
            </a:extLst>
          </p:cNvPr>
          <p:cNvSpPr txBox="1"/>
          <p:nvPr/>
        </p:nvSpPr>
        <p:spPr>
          <a:xfrm>
            <a:off x="9010618" y="4026577"/>
            <a:ext cx="1473480" cy="307777"/>
          </a:xfrm>
          <a:prstGeom prst="rect">
            <a:avLst/>
          </a:prstGeom>
          <a:noFill/>
        </p:spPr>
        <p:txBody>
          <a:bodyPr wrap="none" rtlCol="0">
            <a:spAutoFit/>
          </a:bodyPr>
          <a:lstStyle/>
          <a:p>
            <a:pPr defTabSz="609325"/>
            <a:r>
              <a:rPr lang="en-US" sz="1400" dirty="0">
                <a:solidFill>
                  <a:schemeClr val="bg1"/>
                </a:solidFill>
                <a:latin typeface="Courier" pitchFamily="2" charset="0"/>
              </a:rPr>
              <a:t>/…/</a:t>
            </a:r>
            <a:r>
              <a:rPr lang="en-US" sz="1400" dirty="0" err="1">
                <a:solidFill>
                  <a:schemeClr val="bg1"/>
                </a:solidFill>
                <a:latin typeface="Courier" pitchFamily="2" charset="0"/>
              </a:rPr>
              <a:t>repStream</a:t>
            </a:r>
            <a:endParaRPr lang="en-US" sz="1400" dirty="0">
              <a:solidFill>
                <a:schemeClr val="bg1"/>
              </a:solidFill>
              <a:latin typeface="Courier" pitchFamily="2" charset="0"/>
            </a:endParaRPr>
          </a:p>
        </p:txBody>
      </p:sp>
      <p:sp>
        <p:nvSpPr>
          <p:cNvPr id="35" name="Rectangle 34">
            <a:extLst>
              <a:ext uri="{FF2B5EF4-FFF2-40B4-BE49-F238E27FC236}">
                <a16:creationId xmlns:a16="http://schemas.microsoft.com/office/drawing/2014/main" id="{4791CD9F-921D-CE45-914B-79EDFD3A38B1}"/>
              </a:ext>
            </a:extLst>
          </p:cNvPr>
          <p:cNvSpPr/>
          <p:nvPr/>
        </p:nvSpPr>
        <p:spPr>
          <a:xfrm>
            <a:off x="7256440" y="3474498"/>
            <a:ext cx="1720320" cy="1714249"/>
          </a:xfrm>
          <a:prstGeom prst="rect">
            <a:avLst/>
          </a:prstGeom>
          <a:solidFill>
            <a:schemeClr val="tx1">
              <a:lumMod val="65000"/>
              <a:lumOff val="3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25"/>
            <a:endParaRPr lang="en-US" sz="2400">
              <a:solidFill>
                <a:schemeClr val="bg1"/>
              </a:solidFill>
              <a:latin typeface="Arial"/>
            </a:endParaRPr>
          </a:p>
        </p:txBody>
      </p:sp>
      <p:cxnSp>
        <p:nvCxnSpPr>
          <p:cNvPr id="186" name="Shape 1646">
            <a:extLst>
              <a:ext uri="{FF2B5EF4-FFF2-40B4-BE49-F238E27FC236}">
                <a16:creationId xmlns:a16="http://schemas.microsoft.com/office/drawing/2014/main" id="{1AF2E24C-138D-9A46-BCC6-ECBCA67A38D3}"/>
              </a:ext>
            </a:extLst>
          </p:cNvPr>
          <p:cNvCxnSpPr>
            <a:cxnSpLocks/>
          </p:cNvCxnSpPr>
          <p:nvPr/>
        </p:nvCxnSpPr>
        <p:spPr>
          <a:xfrm flipV="1">
            <a:off x="7378292" y="3896010"/>
            <a:ext cx="1522804" cy="2595"/>
          </a:xfrm>
          <a:prstGeom prst="straightConnector1">
            <a:avLst/>
          </a:prstGeom>
          <a:noFill/>
          <a:ln w="38100" cap="flat" cmpd="sng">
            <a:solidFill>
              <a:schemeClr val="bg1"/>
            </a:solidFill>
            <a:prstDash val="solid"/>
            <a:round/>
            <a:headEnd type="none" w="med" len="med"/>
            <a:tailEnd type="triangle" w="lg" len="lg"/>
          </a:ln>
        </p:spPr>
      </p:cxnSp>
      <p:sp>
        <p:nvSpPr>
          <p:cNvPr id="30" name="TextBox 29">
            <a:extLst>
              <a:ext uri="{FF2B5EF4-FFF2-40B4-BE49-F238E27FC236}">
                <a16:creationId xmlns:a16="http://schemas.microsoft.com/office/drawing/2014/main" id="{2401A9AA-BCBB-394F-8404-5D2DE86272FB}"/>
              </a:ext>
            </a:extLst>
          </p:cNvPr>
          <p:cNvSpPr txBox="1"/>
          <p:nvPr/>
        </p:nvSpPr>
        <p:spPr>
          <a:xfrm>
            <a:off x="7542220" y="3548331"/>
            <a:ext cx="1223412" cy="369332"/>
          </a:xfrm>
          <a:prstGeom prst="rect">
            <a:avLst/>
          </a:prstGeom>
          <a:noFill/>
        </p:spPr>
        <p:txBody>
          <a:bodyPr wrap="none" rtlCol="0">
            <a:spAutoFit/>
          </a:bodyPr>
          <a:lstStyle/>
          <a:p>
            <a:pPr defTabSz="609325"/>
            <a:r>
              <a:rPr lang="en-US" dirty="0">
                <a:solidFill>
                  <a:schemeClr val="bg1"/>
                </a:solidFill>
                <a:latin typeface="Arial"/>
              </a:rPr>
              <a:t>Broadcast</a:t>
            </a:r>
          </a:p>
        </p:txBody>
      </p:sp>
      <p:cxnSp>
        <p:nvCxnSpPr>
          <p:cNvPr id="214" name="Shape 1646">
            <a:extLst>
              <a:ext uri="{FF2B5EF4-FFF2-40B4-BE49-F238E27FC236}">
                <a16:creationId xmlns:a16="http://schemas.microsoft.com/office/drawing/2014/main" id="{EF49C74D-550B-084F-AC9E-8CD33384A746}"/>
              </a:ext>
            </a:extLst>
          </p:cNvPr>
          <p:cNvCxnSpPr>
            <a:cxnSpLocks/>
          </p:cNvCxnSpPr>
          <p:nvPr/>
        </p:nvCxnSpPr>
        <p:spPr>
          <a:xfrm flipH="1" flipV="1">
            <a:off x="7378292" y="4434481"/>
            <a:ext cx="1522804" cy="2595"/>
          </a:xfrm>
          <a:prstGeom prst="straightConnector1">
            <a:avLst/>
          </a:prstGeom>
          <a:noFill/>
          <a:ln w="38100" cap="flat" cmpd="sng">
            <a:solidFill>
              <a:schemeClr val="bg1"/>
            </a:solidFill>
            <a:prstDash val="solid"/>
            <a:round/>
            <a:headEnd type="none" w="med" len="med"/>
            <a:tailEnd type="triangle" w="lg" len="lg"/>
          </a:ln>
        </p:spPr>
      </p:cxnSp>
      <p:sp>
        <p:nvSpPr>
          <p:cNvPr id="215" name="TextBox 214">
            <a:extLst>
              <a:ext uri="{FF2B5EF4-FFF2-40B4-BE49-F238E27FC236}">
                <a16:creationId xmlns:a16="http://schemas.microsoft.com/office/drawing/2014/main" id="{652751E6-0553-EC4A-A754-83B2E091D9CF}"/>
              </a:ext>
            </a:extLst>
          </p:cNvPr>
          <p:cNvSpPr txBox="1"/>
          <p:nvPr/>
        </p:nvSpPr>
        <p:spPr>
          <a:xfrm>
            <a:off x="7626885" y="4086802"/>
            <a:ext cx="1043876" cy="369332"/>
          </a:xfrm>
          <a:prstGeom prst="rect">
            <a:avLst/>
          </a:prstGeom>
          <a:noFill/>
        </p:spPr>
        <p:txBody>
          <a:bodyPr wrap="none" rtlCol="0">
            <a:spAutoFit/>
          </a:bodyPr>
          <a:lstStyle/>
          <a:p>
            <a:pPr defTabSz="609325"/>
            <a:r>
              <a:rPr lang="en-US" dirty="0">
                <a:solidFill>
                  <a:schemeClr val="bg1"/>
                </a:solidFill>
                <a:latin typeface="Arial"/>
              </a:rPr>
              <a:t>Request</a:t>
            </a:r>
          </a:p>
        </p:txBody>
      </p:sp>
      <p:cxnSp>
        <p:nvCxnSpPr>
          <p:cNvPr id="216" name="Shape 1646">
            <a:extLst>
              <a:ext uri="{FF2B5EF4-FFF2-40B4-BE49-F238E27FC236}">
                <a16:creationId xmlns:a16="http://schemas.microsoft.com/office/drawing/2014/main" id="{691C8541-B4BA-0D48-B37A-DAFC6E1D418F}"/>
              </a:ext>
            </a:extLst>
          </p:cNvPr>
          <p:cNvCxnSpPr>
            <a:cxnSpLocks/>
          </p:cNvCxnSpPr>
          <p:nvPr/>
        </p:nvCxnSpPr>
        <p:spPr>
          <a:xfrm flipV="1">
            <a:off x="7378292" y="4945473"/>
            <a:ext cx="1522804" cy="2595"/>
          </a:xfrm>
          <a:prstGeom prst="straightConnector1">
            <a:avLst/>
          </a:prstGeom>
          <a:noFill/>
          <a:ln w="38100" cap="flat" cmpd="sng">
            <a:solidFill>
              <a:schemeClr val="bg1"/>
            </a:solidFill>
            <a:prstDash val="solid"/>
            <a:round/>
            <a:headEnd type="none" w="med" len="med"/>
            <a:tailEnd type="triangle" w="lg" len="lg"/>
          </a:ln>
        </p:spPr>
      </p:cxnSp>
      <p:sp>
        <p:nvSpPr>
          <p:cNvPr id="217" name="TextBox 216">
            <a:extLst>
              <a:ext uri="{FF2B5EF4-FFF2-40B4-BE49-F238E27FC236}">
                <a16:creationId xmlns:a16="http://schemas.microsoft.com/office/drawing/2014/main" id="{75E840B1-8E3A-2F4A-BD68-FAA45182182E}"/>
              </a:ext>
            </a:extLst>
          </p:cNvPr>
          <p:cNvSpPr txBox="1"/>
          <p:nvPr/>
        </p:nvSpPr>
        <p:spPr>
          <a:xfrm>
            <a:off x="7779287" y="4597794"/>
            <a:ext cx="825867" cy="369332"/>
          </a:xfrm>
          <a:prstGeom prst="rect">
            <a:avLst/>
          </a:prstGeom>
          <a:noFill/>
        </p:spPr>
        <p:txBody>
          <a:bodyPr wrap="none" rtlCol="0">
            <a:spAutoFit/>
          </a:bodyPr>
          <a:lstStyle/>
          <a:p>
            <a:pPr defTabSz="609325"/>
            <a:r>
              <a:rPr lang="en-US" dirty="0">
                <a:solidFill>
                  <a:schemeClr val="bg1"/>
                </a:solidFill>
                <a:latin typeface="Arial"/>
              </a:rPr>
              <a:t>Image</a:t>
            </a:r>
          </a:p>
        </p:txBody>
      </p:sp>
      <p:pic>
        <p:nvPicPr>
          <p:cNvPr id="220" name="Picture 219">
            <a:extLst>
              <a:ext uri="{FF2B5EF4-FFF2-40B4-BE49-F238E27FC236}">
                <a16:creationId xmlns:a16="http://schemas.microsoft.com/office/drawing/2014/main" id="{B46CD304-47D3-5142-8357-3C7FED7C2449}"/>
              </a:ext>
            </a:extLst>
          </p:cNvPr>
          <p:cNvPicPr>
            <a:picLocks noChangeAspect="1"/>
          </p:cNvPicPr>
          <p:nvPr/>
        </p:nvPicPr>
        <p:blipFill>
          <a:blip r:embed="rId4"/>
          <a:stretch>
            <a:fillRect/>
          </a:stretch>
        </p:blipFill>
        <p:spPr>
          <a:xfrm>
            <a:off x="9070334" y="5096978"/>
            <a:ext cx="493490" cy="502920"/>
          </a:xfrm>
          <a:prstGeom prst="rect">
            <a:avLst/>
          </a:prstGeom>
        </p:spPr>
      </p:pic>
      <p:pic>
        <p:nvPicPr>
          <p:cNvPr id="221" name="Picture 220">
            <a:extLst>
              <a:ext uri="{FF2B5EF4-FFF2-40B4-BE49-F238E27FC236}">
                <a16:creationId xmlns:a16="http://schemas.microsoft.com/office/drawing/2014/main" id="{244395BD-8091-CF4E-B74D-8DC10805294B}"/>
              </a:ext>
            </a:extLst>
          </p:cNvPr>
          <p:cNvPicPr>
            <a:picLocks noChangeAspect="1"/>
          </p:cNvPicPr>
          <p:nvPr/>
        </p:nvPicPr>
        <p:blipFill>
          <a:blip r:embed="rId6"/>
          <a:stretch>
            <a:fillRect/>
          </a:stretch>
        </p:blipFill>
        <p:spPr>
          <a:xfrm>
            <a:off x="9631356" y="5096978"/>
            <a:ext cx="435340" cy="502920"/>
          </a:xfrm>
          <a:prstGeom prst="rect">
            <a:avLst/>
          </a:prstGeom>
        </p:spPr>
      </p:pic>
      <p:sp>
        <p:nvSpPr>
          <p:cNvPr id="2" name="Title 1">
            <a:extLst>
              <a:ext uri="{FF2B5EF4-FFF2-40B4-BE49-F238E27FC236}">
                <a16:creationId xmlns:a16="http://schemas.microsoft.com/office/drawing/2014/main" id="{C6F8CC9D-87C0-B140-93C5-46703CD8E557}"/>
              </a:ext>
            </a:extLst>
          </p:cNvPr>
          <p:cNvSpPr>
            <a:spLocks noGrp="1"/>
          </p:cNvSpPr>
          <p:nvPr>
            <p:ph type="title"/>
          </p:nvPr>
        </p:nvSpPr>
        <p:spPr/>
        <p:txBody>
          <a:bodyPr/>
          <a:lstStyle/>
          <a:p>
            <a:r>
              <a:rPr lang="en-US" dirty="0"/>
              <a:t>An example of intelligent edge with the HPE Ezmeral Data fabric</a:t>
            </a:r>
          </a:p>
        </p:txBody>
      </p:sp>
      <p:pic>
        <p:nvPicPr>
          <p:cNvPr id="45" name="Picture 44" descr="A close up of electronics&#10;&#10;Description automatically generated">
            <a:extLst>
              <a:ext uri="{FF2B5EF4-FFF2-40B4-BE49-F238E27FC236}">
                <a16:creationId xmlns:a16="http://schemas.microsoft.com/office/drawing/2014/main" id="{ECC75E22-010A-1E41-9872-F3A2CF3DE20A}"/>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452575" y="2424992"/>
            <a:ext cx="1046250" cy="784687"/>
          </a:xfrm>
          <a:prstGeom prst="rect">
            <a:avLst/>
          </a:prstGeom>
        </p:spPr>
      </p:pic>
    </p:spTree>
    <p:extLst>
      <p:ext uri="{BB962C8B-B14F-4D97-AF65-F5344CB8AC3E}">
        <p14:creationId xmlns:p14="http://schemas.microsoft.com/office/powerpoint/2010/main" val="391432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16" name="Rectangle 15">
            <a:extLst>
              <a:ext uri="{FF2B5EF4-FFF2-40B4-BE49-F238E27FC236}">
                <a16:creationId xmlns:a16="http://schemas.microsoft.com/office/drawing/2014/main" id="{87C697A2-B71A-2D40-A171-7486B6928E9C}"/>
              </a:ext>
            </a:extLst>
          </p:cNvPr>
          <p:cNvSpPr/>
          <p:nvPr/>
        </p:nvSpPr>
        <p:spPr>
          <a:xfrm>
            <a:off x="1588" y="-230737"/>
            <a:ext cx="12276306" cy="6705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325"/>
            <a:endParaRPr lang="en-US" sz="2400">
              <a:solidFill>
                <a:srgbClr val="FFFFFF"/>
              </a:solidFill>
              <a:latin typeface="Arial"/>
            </a:endParaRPr>
          </a:p>
        </p:txBody>
      </p:sp>
      <p:pic>
        <p:nvPicPr>
          <p:cNvPr id="4" name="Picture 3">
            <a:extLst>
              <a:ext uri="{FF2B5EF4-FFF2-40B4-BE49-F238E27FC236}">
                <a16:creationId xmlns:a16="http://schemas.microsoft.com/office/drawing/2014/main" id="{B882756E-9229-1E49-8F2B-36AEC268D0E3}"/>
              </a:ext>
            </a:extLst>
          </p:cNvPr>
          <p:cNvPicPr>
            <a:picLocks noChangeAspect="1"/>
          </p:cNvPicPr>
          <p:nvPr/>
        </p:nvPicPr>
        <p:blipFill rotWithShape="1">
          <a:blip r:embed="rId3"/>
          <a:srcRect l="8713" t="17471" r="8824" b="4401"/>
          <a:stretch/>
        </p:blipFill>
        <p:spPr>
          <a:xfrm>
            <a:off x="19547" y="853428"/>
            <a:ext cx="5982753" cy="4360489"/>
          </a:xfrm>
          <a:prstGeom prst="rect">
            <a:avLst/>
          </a:prstGeom>
        </p:spPr>
      </p:pic>
      <p:pic>
        <p:nvPicPr>
          <p:cNvPr id="15" name="Picture 14">
            <a:extLst>
              <a:ext uri="{FF2B5EF4-FFF2-40B4-BE49-F238E27FC236}">
                <a16:creationId xmlns:a16="http://schemas.microsoft.com/office/drawing/2014/main" id="{EA39DAC8-B4DD-8E41-BE56-34CA866F0853}"/>
              </a:ext>
            </a:extLst>
          </p:cNvPr>
          <p:cNvPicPr>
            <a:picLocks noChangeAspect="1"/>
          </p:cNvPicPr>
          <p:nvPr/>
        </p:nvPicPr>
        <p:blipFill rotWithShape="1">
          <a:blip r:embed="rId4"/>
          <a:srcRect t="38240" b="9671"/>
          <a:stretch/>
        </p:blipFill>
        <p:spPr>
          <a:xfrm>
            <a:off x="6096001" y="853427"/>
            <a:ext cx="6094413" cy="4360488"/>
          </a:xfrm>
          <a:prstGeom prst="rect">
            <a:avLst/>
          </a:prstGeom>
        </p:spPr>
      </p:pic>
    </p:spTree>
    <p:extLst>
      <p:ext uri="{BB962C8B-B14F-4D97-AF65-F5344CB8AC3E}">
        <p14:creationId xmlns:p14="http://schemas.microsoft.com/office/powerpoint/2010/main" val="3663472129"/>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6" name="Rectangle 15">
            <a:extLst>
              <a:ext uri="{FF2B5EF4-FFF2-40B4-BE49-F238E27FC236}">
                <a16:creationId xmlns:a16="http://schemas.microsoft.com/office/drawing/2014/main" id="{87C697A2-B71A-2D40-A171-7486B6928E9C}"/>
              </a:ext>
            </a:extLst>
          </p:cNvPr>
          <p:cNvSpPr/>
          <p:nvPr/>
        </p:nvSpPr>
        <p:spPr>
          <a:xfrm>
            <a:off x="1588" y="-230737"/>
            <a:ext cx="12276306" cy="6705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325"/>
            <a:endParaRPr lang="en-US" sz="2400">
              <a:solidFill>
                <a:srgbClr val="FFFFFF"/>
              </a:solidFill>
              <a:latin typeface="Arial"/>
            </a:endParaRPr>
          </a:p>
        </p:txBody>
      </p:sp>
      <p:pic>
        <p:nvPicPr>
          <p:cNvPr id="6" name="Picture 5" descr="A picture containing grass, outdoor, sitting, laying&#10;&#10;Description automatically generated">
            <a:extLst>
              <a:ext uri="{FF2B5EF4-FFF2-40B4-BE49-F238E27FC236}">
                <a16:creationId xmlns:a16="http://schemas.microsoft.com/office/drawing/2014/main" id="{EBDED8DD-4397-AD4A-AC4F-77EF716692B7}"/>
              </a:ext>
            </a:extLst>
          </p:cNvPr>
          <p:cNvPicPr>
            <a:picLocks noChangeAspect="1"/>
          </p:cNvPicPr>
          <p:nvPr/>
        </p:nvPicPr>
        <p:blipFill rotWithShape="1">
          <a:blip r:embed="rId3">
            <a:extLst>
              <a:ext uri="{28A0092B-C50C-407E-A947-70E740481C1C}">
                <a14:useLocalDpi xmlns:a14="http://schemas.microsoft.com/office/drawing/2010/main" val="0"/>
              </a:ext>
            </a:extLst>
          </a:blip>
          <a:srcRect l="3244" t="3614" r="5577" b="4601"/>
          <a:stretch/>
        </p:blipFill>
        <p:spPr>
          <a:xfrm>
            <a:off x="-82280" y="985966"/>
            <a:ext cx="6471697" cy="4886067"/>
          </a:xfrm>
          <a:prstGeom prst="rect">
            <a:avLst/>
          </a:prstGeom>
        </p:spPr>
      </p:pic>
      <p:pic>
        <p:nvPicPr>
          <p:cNvPr id="3" name="Picture 2" descr="A picture containing indoor, table, sitting, computer&#10;&#10;Description automatically generated">
            <a:extLst>
              <a:ext uri="{FF2B5EF4-FFF2-40B4-BE49-F238E27FC236}">
                <a16:creationId xmlns:a16="http://schemas.microsoft.com/office/drawing/2014/main" id="{82843DE6-D64F-7F48-8C86-E08E6895B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95747"/>
            <a:ext cx="6265762" cy="8199000"/>
          </a:xfrm>
          <a:prstGeom prst="rect">
            <a:avLst/>
          </a:prstGeom>
        </p:spPr>
      </p:pic>
    </p:spTree>
    <p:extLst>
      <p:ext uri="{BB962C8B-B14F-4D97-AF65-F5344CB8AC3E}">
        <p14:creationId xmlns:p14="http://schemas.microsoft.com/office/powerpoint/2010/main" val="4133605358"/>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C74911AD-C043-6441-8F21-EDABE3B3D5C1}"/>
              </a:ext>
            </a:extLst>
          </p:cNvPr>
          <p:cNvGrpSpPr/>
          <p:nvPr/>
        </p:nvGrpSpPr>
        <p:grpSpPr>
          <a:xfrm>
            <a:off x="1703965" y="4347105"/>
            <a:ext cx="2528154" cy="502920"/>
            <a:chOff x="-185005" y="4249543"/>
            <a:chExt cx="2528154" cy="502920"/>
          </a:xfrm>
        </p:grpSpPr>
        <p:pic>
          <p:nvPicPr>
            <p:cNvPr id="75" name="Picture 74">
              <a:extLst>
                <a:ext uri="{FF2B5EF4-FFF2-40B4-BE49-F238E27FC236}">
                  <a16:creationId xmlns:a16="http://schemas.microsoft.com/office/drawing/2014/main" id="{AA9E1B68-F8D3-5244-862A-680969061531}"/>
                </a:ext>
              </a:extLst>
            </p:cNvPr>
            <p:cNvPicPr>
              <a:picLocks noChangeAspect="1"/>
            </p:cNvPicPr>
            <p:nvPr/>
          </p:nvPicPr>
          <p:blipFill>
            <a:blip r:embed="rId3"/>
            <a:stretch>
              <a:fillRect/>
            </a:stretch>
          </p:blipFill>
          <p:spPr>
            <a:xfrm>
              <a:off x="1346787" y="4249543"/>
              <a:ext cx="493490" cy="502920"/>
            </a:xfrm>
            <a:prstGeom prst="rect">
              <a:avLst/>
            </a:prstGeom>
          </p:spPr>
        </p:pic>
        <p:pic>
          <p:nvPicPr>
            <p:cNvPr id="76" name="Picture 75">
              <a:extLst>
                <a:ext uri="{FF2B5EF4-FFF2-40B4-BE49-F238E27FC236}">
                  <a16:creationId xmlns:a16="http://schemas.microsoft.com/office/drawing/2014/main" id="{594F3815-97AA-8E4B-8575-DDAB86BDCB10}"/>
                </a:ext>
              </a:extLst>
            </p:cNvPr>
            <p:cNvPicPr>
              <a:picLocks noChangeAspect="1"/>
            </p:cNvPicPr>
            <p:nvPr/>
          </p:nvPicPr>
          <p:blipFill>
            <a:blip r:embed="rId4"/>
            <a:stretch>
              <a:fillRect/>
            </a:stretch>
          </p:blipFill>
          <p:spPr>
            <a:xfrm>
              <a:off x="-185005" y="4249543"/>
              <a:ext cx="896112" cy="501263"/>
            </a:xfrm>
            <a:prstGeom prst="rect">
              <a:avLst/>
            </a:prstGeom>
          </p:spPr>
        </p:pic>
        <p:pic>
          <p:nvPicPr>
            <p:cNvPr id="77" name="Picture 76">
              <a:extLst>
                <a:ext uri="{FF2B5EF4-FFF2-40B4-BE49-F238E27FC236}">
                  <a16:creationId xmlns:a16="http://schemas.microsoft.com/office/drawing/2014/main" id="{B5356FCF-49A1-BD4E-A883-2F9224FF715C}"/>
                </a:ext>
              </a:extLst>
            </p:cNvPr>
            <p:cNvPicPr>
              <a:picLocks noChangeAspect="1"/>
            </p:cNvPicPr>
            <p:nvPr/>
          </p:nvPicPr>
          <p:blipFill>
            <a:blip r:embed="rId5"/>
            <a:stretch>
              <a:fillRect/>
            </a:stretch>
          </p:blipFill>
          <p:spPr>
            <a:xfrm>
              <a:off x="1907809" y="4249543"/>
              <a:ext cx="435340" cy="502920"/>
            </a:xfrm>
            <a:prstGeom prst="rect">
              <a:avLst/>
            </a:prstGeom>
          </p:spPr>
        </p:pic>
        <p:pic>
          <p:nvPicPr>
            <p:cNvPr id="78" name="Picture 77">
              <a:extLst>
                <a:ext uri="{FF2B5EF4-FFF2-40B4-BE49-F238E27FC236}">
                  <a16:creationId xmlns:a16="http://schemas.microsoft.com/office/drawing/2014/main" id="{28E1B1FD-98DB-B148-A258-B3C394F2DB36}"/>
                </a:ext>
              </a:extLst>
            </p:cNvPr>
            <p:cNvPicPr>
              <a:picLocks noChangeAspect="1"/>
            </p:cNvPicPr>
            <p:nvPr/>
          </p:nvPicPr>
          <p:blipFill>
            <a:blip r:embed="rId6"/>
            <a:stretch>
              <a:fillRect/>
            </a:stretch>
          </p:blipFill>
          <p:spPr>
            <a:xfrm>
              <a:off x="778639" y="4249543"/>
              <a:ext cx="500616" cy="502185"/>
            </a:xfrm>
            <a:prstGeom prst="rect">
              <a:avLst/>
            </a:prstGeom>
          </p:spPr>
        </p:pic>
      </p:grpSp>
      <p:sp>
        <p:nvSpPr>
          <p:cNvPr id="3" name="Rectangle 2">
            <a:extLst>
              <a:ext uri="{FF2B5EF4-FFF2-40B4-BE49-F238E27FC236}">
                <a16:creationId xmlns:a16="http://schemas.microsoft.com/office/drawing/2014/main" id="{550D8B87-4D03-8F48-AAAC-0419F91AE2E0}"/>
              </a:ext>
            </a:extLst>
          </p:cNvPr>
          <p:cNvSpPr/>
          <p:nvPr/>
        </p:nvSpPr>
        <p:spPr>
          <a:xfrm>
            <a:off x="5445768" y="4189509"/>
            <a:ext cx="3431638" cy="8091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25"/>
            <a:endParaRPr lang="en-US" sz="2400">
              <a:solidFill>
                <a:srgbClr val="FFFFFF"/>
              </a:solidFill>
              <a:latin typeface="Arial"/>
            </a:endParaRPr>
          </a:p>
        </p:txBody>
      </p:sp>
      <p:pic>
        <p:nvPicPr>
          <p:cNvPr id="31" name="Shape 796">
            <a:extLst>
              <a:ext uri="{FF2B5EF4-FFF2-40B4-BE49-F238E27FC236}">
                <a16:creationId xmlns:a16="http://schemas.microsoft.com/office/drawing/2014/main" id="{ED29AEA6-D03A-3E4A-A122-0F14321032F8}"/>
              </a:ext>
            </a:extLst>
          </p:cNvPr>
          <p:cNvPicPr preferRelativeResize="0"/>
          <p:nvPr/>
        </p:nvPicPr>
        <p:blipFill>
          <a:blip r:embed="rId7" cstate="print">
            <a:alphaModFix/>
            <a:biLevel thresh="25000"/>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62840" y="4162058"/>
            <a:ext cx="676047" cy="832125"/>
          </a:xfrm>
          <a:prstGeom prst="rect">
            <a:avLst/>
          </a:prstGeom>
          <a:noFill/>
          <a:ln>
            <a:noFill/>
          </a:ln>
        </p:spPr>
      </p:pic>
      <p:sp>
        <p:nvSpPr>
          <p:cNvPr id="33" name="TextBox 32">
            <a:extLst>
              <a:ext uri="{FF2B5EF4-FFF2-40B4-BE49-F238E27FC236}">
                <a16:creationId xmlns:a16="http://schemas.microsoft.com/office/drawing/2014/main" id="{3A61A3C2-EF1A-DC41-A503-D1CC813A0F0A}"/>
              </a:ext>
            </a:extLst>
          </p:cNvPr>
          <p:cNvSpPr txBox="1"/>
          <p:nvPr/>
        </p:nvSpPr>
        <p:spPr>
          <a:xfrm>
            <a:off x="4749302" y="4961542"/>
            <a:ext cx="2103120" cy="832126"/>
          </a:xfrm>
          <a:prstGeom prst="rect">
            <a:avLst/>
          </a:prstGeom>
          <a:noFill/>
        </p:spPr>
        <p:txBody>
          <a:bodyPr wrap="square" lIns="0" tIns="0" rIns="0" bIns="0" rtlCol="0" anchor="ctr">
            <a:noAutofit/>
          </a:bodyPr>
          <a:lstStyle/>
          <a:p>
            <a:pPr algn="ctr" defTabSz="609325"/>
            <a:r>
              <a:rPr lang="en-US" b="1" dirty="0">
                <a:solidFill>
                  <a:schemeClr val="bg1"/>
                </a:solidFill>
                <a:latin typeface="Calibri" panose="020F0502020204030204" pitchFamily="34" charset="0"/>
                <a:cs typeface="Calibri" panose="020F0502020204030204" pitchFamily="34" charset="0"/>
              </a:rPr>
              <a:t>Regional Fixed-Site </a:t>
            </a:r>
            <a:br>
              <a:rPr lang="en-US" b="1" dirty="0">
                <a:solidFill>
                  <a:schemeClr val="bg1"/>
                </a:solidFill>
                <a:latin typeface="Calibri" panose="020F0502020204030204" pitchFamily="34" charset="0"/>
                <a:cs typeface="Calibri" panose="020F0502020204030204" pitchFamily="34" charset="0"/>
              </a:rPr>
            </a:br>
            <a:r>
              <a:rPr lang="en-US" b="1" dirty="0">
                <a:solidFill>
                  <a:schemeClr val="bg1"/>
                </a:solidFill>
                <a:latin typeface="Calibri" panose="020F0502020204030204" pitchFamily="34" charset="0"/>
                <a:cs typeface="Calibri" panose="020F0502020204030204" pitchFamily="34" charset="0"/>
              </a:rPr>
              <a:t>Data Center</a:t>
            </a:r>
          </a:p>
        </p:txBody>
      </p:sp>
      <p:pic>
        <p:nvPicPr>
          <p:cNvPr id="36" name="Picture 35">
            <a:extLst>
              <a:ext uri="{FF2B5EF4-FFF2-40B4-BE49-F238E27FC236}">
                <a16:creationId xmlns:a16="http://schemas.microsoft.com/office/drawing/2014/main" id="{868FBC5F-45ED-2F47-9C52-6F594C847046}"/>
              </a:ext>
            </a:extLst>
          </p:cNvPr>
          <p:cNvPicPr>
            <a:picLocks noChangeAspect="1"/>
          </p:cNvPicPr>
          <p:nvPr/>
        </p:nvPicPr>
        <p:blipFill rotWithShape="1">
          <a:blip r:embed="rId9">
            <a:duotone>
              <a:schemeClr val="accent4">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rcRect l="62395" t="26119" r="9829" b="27705"/>
          <a:stretch/>
        </p:blipFill>
        <p:spPr>
          <a:xfrm>
            <a:off x="9619813" y="4292188"/>
            <a:ext cx="519635" cy="571865"/>
          </a:xfrm>
          <a:prstGeom prst="rect">
            <a:avLst/>
          </a:prstGeom>
          <a:solidFill>
            <a:srgbClr val="FFFFFF">
              <a:shade val="85000"/>
            </a:srgbClr>
          </a:solidFill>
          <a:ln w="38100" cap="sq">
            <a:solidFill>
              <a:schemeClr val="bg1"/>
            </a:solidFill>
            <a:miter lim="800000"/>
          </a:ln>
          <a:effectLst>
            <a:outerShdw blurRad="50800" dist="38100" dir="2700000" algn="tl"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7" name="TextBox 36">
            <a:extLst>
              <a:ext uri="{FF2B5EF4-FFF2-40B4-BE49-F238E27FC236}">
                <a16:creationId xmlns:a16="http://schemas.microsoft.com/office/drawing/2014/main" id="{D848BEE8-A589-424D-A3F9-420916A708CF}"/>
              </a:ext>
            </a:extLst>
          </p:cNvPr>
          <p:cNvSpPr txBox="1"/>
          <p:nvPr/>
        </p:nvSpPr>
        <p:spPr>
          <a:xfrm>
            <a:off x="8497704" y="4866533"/>
            <a:ext cx="2103120" cy="674412"/>
          </a:xfrm>
          <a:prstGeom prst="rect">
            <a:avLst/>
          </a:prstGeom>
          <a:noFill/>
        </p:spPr>
        <p:txBody>
          <a:bodyPr wrap="square" lIns="0" tIns="0" rIns="0" bIns="0" rtlCol="0" anchor="ctr">
            <a:noAutofit/>
          </a:bodyPr>
          <a:lstStyle/>
          <a:p>
            <a:pPr algn="ctr" defTabSz="609325"/>
            <a:r>
              <a:rPr lang="en-US" sz="1999" b="1" dirty="0">
                <a:solidFill>
                  <a:schemeClr val="bg1"/>
                </a:solidFill>
                <a:latin typeface="Calibri" panose="020F0502020204030204" pitchFamily="34" charset="0"/>
                <a:cs typeface="Calibri" panose="020F0502020204030204" pitchFamily="34" charset="0"/>
              </a:rPr>
              <a:t>Tactical Edge</a:t>
            </a:r>
          </a:p>
        </p:txBody>
      </p:sp>
      <p:sp>
        <p:nvSpPr>
          <p:cNvPr id="39" name="TextBox 38">
            <a:extLst>
              <a:ext uri="{FF2B5EF4-FFF2-40B4-BE49-F238E27FC236}">
                <a16:creationId xmlns:a16="http://schemas.microsoft.com/office/drawing/2014/main" id="{6745A3C6-F6D6-A942-A6CE-95DB3710AFCD}"/>
              </a:ext>
            </a:extLst>
          </p:cNvPr>
          <p:cNvSpPr txBox="1"/>
          <p:nvPr/>
        </p:nvSpPr>
        <p:spPr>
          <a:xfrm>
            <a:off x="4749302" y="5642093"/>
            <a:ext cx="2103120" cy="674411"/>
          </a:xfrm>
          <a:prstGeom prst="rect">
            <a:avLst/>
          </a:prstGeom>
          <a:noFill/>
        </p:spPr>
        <p:txBody>
          <a:bodyPr wrap="square" lIns="0" tIns="0" rIns="0" bIns="0" rtlCol="0" anchor="ctr">
            <a:noAutofit/>
          </a:bodyPr>
          <a:lstStyle/>
          <a:p>
            <a:pPr algn="ctr" defTabSz="609325"/>
            <a:r>
              <a:rPr lang="en-US" sz="1600" dirty="0">
                <a:solidFill>
                  <a:schemeClr val="bg1"/>
                </a:solidFill>
                <a:latin typeface="Calibri" panose="020F0502020204030204" pitchFamily="34" charset="0"/>
                <a:cs typeface="Calibri" panose="020F0502020204030204" pitchFamily="34" charset="0"/>
              </a:rPr>
              <a:t>Data Collection </a:t>
            </a:r>
            <a:br>
              <a:rPr lang="en-US" sz="1600" dirty="0">
                <a:solidFill>
                  <a:schemeClr val="bg1"/>
                </a:solidFill>
                <a:latin typeface="Calibri" panose="020F0502020204030204" pitchFamily="34" charset="0"/>
                <a:cs typeface="Calibri" panose="020F0502020204030204" pitchFamily="34" charset="0"/>
              </a:rPr>
            </a:br>
            <a:r>
              <a:rPr lang="en-US" sz="1600" dirty="0">
                <a:solidFill>
                  <a:schemeClr val="bg1"/>
                </a:solidFill>
                <a:latin typeface="Calibri" panose="020F0502020204030204" pitchFamily="34" charset="0"/>
                <a:cs typeface="Calibri" panose="020F0502020204030204" pitchFamily="34" charset="0"/>
              </a:rPr>
              <a:t>&amp; Processing</a:t>
            </a:r>
          </a:p>
        </p:txBody>
      </p:sp>
      <p:grpSp>
        <p:nvGrpSpPr>
          <p:cNvPr id="7" name="Group 6">
            <a:extLst>
              <a:ext uri="{FF2B5EF4-FFF2-40B4-BE49-F238E27FC236}">
                <a16:creationId xmlns:a16="http://schemas.microsoft.com/office/drawing/2014/main" id="{09EEEC57-1D3C-7646-8DE7-04296769D0E6}"/>
              </a:ext>
            </a:extLst>
          </p:cNvPr>
          <p:cNvGrpSpPr/>
          <p:nvPr/>
        </p:nvGrpSpPr>
        <p:grpSpPr>
          <a:xfrm>
            <a:off x="2358702" y="731208"/>
            <a:ext cx="3534339" cy="3387070"/>
            <a:chOff x="1753589" y="378335"/>
            <a:chExt cx="3387149" cy="3387149"/>
          </a:xfrm>
        </p:grpSpPr>
        <p:pic>
          <p:nvPicPr>
            <p:cNvPr id="4" name="Graphic 3" descr="Cloud">
              <a:extLst>
                <a:ext uri="{FF2B5EF4-FFF2-40B4-BE49-F238E27FC236}">
                  <a16:creationId xmlns:a16="http://schemas.microsoft.com/office/drawing/2014/main" id="{70A786DA-F85E-E24D-AABA-6FC58BBC2C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53589" y="378335"/>
              <a:ext cx="3387149" cy="3387149"/>
            </a:xfrm>
            <a:prstGeom prst="rect">
              <a:avLst/>
            </a:prstGeom>
          </p:spPr>
        </p:pic>
        <p:pic>
          <p:nvPicPr>
            <p:cNvPr id="40" name="Graphic 39" descr="Cloud">
              <a:extLst>
                <a:ext uri="{FF2B5EF4-FFF2-40B4-BE49-F238E27FC236}">
                  <a16:creationId xmlns:a16="http://schemas.microsoft.com/office/drawing/2014/main" id="{13A804FF-EB8B-9449-807A-B7A30BAC97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1243" y="425989"/>
              <a:ext cx="3291840" cy="3291840"/>
            </a:xfrm>
            <a:prstGeom prst="rect">
              <a:avLst/>
            </a:prstGeom>
          </p:spPr>
        </p:pic>
      </p:grpSp>
      <p:sp>
        <p:nvSpPr>
          <p:cNvPr id="41" name="TextBox 40">
            <a:extLst>
              <a:ext uri="{FF2B5EF4-FFF2-40B4-BE49-F238E27FC236}">
                <a16:creationId xmlns:a16="http://schemas.microsoft.com/office/drawing/2014/main" id="{60EDCDCA-7227-8748-91C4-3620E2252C0C}"/>
              </a:ext>
            </a:extLst>
          </p:cNvPr>
          <p:cNvSpPr txBox="1"/>
          <p:nvPr/>
        </p:nvSpPr>
        <p:spPr>
          <a:xfrm>
            <a:off x="8497704" y="5362038"/>
            <a:ext cx="2103120" cy="674411"/>
          </a:xfrm>
          <a:prstGeom prst="rect">
            <a:avLst/>
          </a:prstGeom>
          <a:noFill/>
        </p:spPr>
        <p:txBody>
          <a:bodyPr wrap="square" lIns="0" tIns="0" rIns="0" bIns="0" rtlCol="0" anchor="ctr">
            <a:noAutofit/>
          </a:bodyPr>
          <a:lstStyle/>
          <a:p>
            <a:pPr algn="ctr" defTabSz="609325"/>
            <a:r>
              <a:rPr lang="en-US" sz="1600" dirty="0">
                <a:solidFill>
                  <a:schemeClr val="bg1"/>
                </a:solidFill>
                <a:latin typeface="Calibri" panose="020F0502020204030204" pitchFamily="34" charset="0"/>
                <a:cs typeface="Calibri" panose="020F0502020204030204" pitchFamily="34" charset="0"/>
              </a:rPr>
              <a:t>Information Consumers running Mission Apps</a:t>
            </a:r>
          </a:p>
        </p:txBody>
      </p:sp>
      <p:sp>
        <p:nvSpPr>
          <p:cNvPr id="8" name="Title 7">
            <a:extLst>
              <a:ext uri="{FF2B5EF4-FFF2-40B4-BE49-F238E27FC236}">
                <a16:creationId xmlns:a16="http://schemas.microsoft.com/office/drawing/2014/main" id="{9D213691-9E8F-4E4B-8478-0E70F1194C07}"/>
              </a:ext>
            </a:extLst>
          </p:cNvPr>
          <p:cNvSpPr>
            <a:spLocks noGrp="1"/>
          </p:cNvSpPr>
          <p:nvPr>
            <p:ph type="title"/>
          </p:nvPr>
        </p:nvSpPr>
        <p:spPr/>
        <p:txBody>
          <a:bodyPr/>
          <a:lstStyle/>
          <a:p>
            <a:r>
              <a:rPr lang="en-US" dirty="0"/>
              <a:t>Deploying an Edge-to-Cloud Data Fabric with HPE EZMERAL</a:t>
            </a:r>
          </a:p>
        </p:txBody>
      </p:sp>
      <p:sp>
        <p:nvSpPr>
          <p:cNvPr id="42" name="TextBox 41">
            <a:extLst>
              <a:ext uri="{FF2B5EF4-FFF2-40B4-BE49-F238E27FC236}">
                <a16:creationId xmlns:a16="http://schemas.microsoft.com/office/drawing/2014/main" id="{F04B5753-3063-ED48-98C2-22791AFAAF09}"/>
              </a:ext>
            </a:extLst>
          </p:cNvPr>
          <p:cNvSpPr txBox="1"/>
          <p:nvPr/>
        </p:nvSpPr>
        <p:spPr>
          <a:xfrm>
            <a:off x="2840674" y="2073069"/>
            <a:ext cx="2412124" cy="1036980"/>
          </a:xfrm>
          <a:prstGeom prst="rect">
            <a:avLst/>
          </a:prstGeom>
          <a:noFill/>
        </p:spPr>
        <p:txBody>
          <a:bodyPr wrap="square" lIns="0" tIns="0" rIns="0" bIns="0" rtlCol="0" anchor="ctr">
            <a:noAutofit/>
          </a:bodyPr>
          <a:lstStyle/>
          <a:p>
            <a:pPr algn="ctr" defTabSz="609325"/>
            <a:r>
              <a:rPr lang="en-US" dirty="0">
                <a:solidFill>
                  <a:srgbClr val="000000"/>
                </a:solidFill>
                <a:latin typeface="Calibri" panose="020F0502020204030204" pitchFamily="34" charset="0"/>
                <a:cs typeface="Calibri" panose="020F0502020204030204" pitchFamily="34" charset="0"/>
              </a:rPr>
              <a:t>ML/AI</a:t>
            </a:r>
          </a:p>
          <a:p>
            <a:pPr algn="ctr" defTabSz="609325"/>
            <a:r>
              <a:rPr lang="en-US" dirty="0">
                <a:solidFill>
                  <a:srgbClr val="000000"/>
                </a:solidFill>
                <a:latin typeface="Calibri" panose="020F0502020204030204" pitchFamily="34" charset="0"/>
                <a:cs typeface="Calibri" panose="020F0502020204030204" pitchFamily="34" charset="0"/>
              </a:rPr>
              <a:t>on information </a:t>
            </a:r>
            <a:br>
              <a:rPr lang="en-US" dirty="0">
                <a:solidFill>
                  <a:srgbClr val="000000"/>
                </a:solidFill>
                <a:latin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cs typeface="Calibri" panose="020F0502020204030204" pitchFamily="34" charset="0"/>
              </a:rPr>
              <a:t>collected globally</a:t>
            </a:r>
          </a:p>
        </p:txBody>
      </p:sp>
      <p:pic>
        <p:nvPicPr>
          <p:cNvPr id="45" name="Shape 733">
            <a:extLst>
              <a:ext uri="{FF2B5EF4-FFF2-40B4-BE49-F238E27FC236}">
                <a16:creationId xmlns:a16="http://schemas.microsoft.com/office/drawing/2014/main" id="{67BE1636-E3EC-CC41-81E4-4AE99B849478}"/>
              </a:ext>
            </a:extLst>
          </p:cNvPr>
          <p:cNvPicPr preferRelativeResize="0">
            <a:picLocks noChangeAspect="1"/>
          </p:cNvPicPr>
          <p:nvPr/>
        </p:nvPicPr>
        <p:blipFill>
          <a:blip r:embed="rId14">
            <a:duotone>
              <a:prstClr val="black"/>
              <a:schemeClr val="accent2">
                <a:tint val="45000"/>
                <a:satMod val="400000"/>
              </a:schemeClr>
            </a:duotone>
          </a:blip>
          <a:stretch>
            <a:fillRect/>
          </a:stretch>
        </p:blipFill>
        <p:spPr>
          <a:xfrm>
            <a:off x="7417221" y="3384419"/>
            <a:ext cx="867036" cy="457902"/>
          </a:xfrm>
          <a:prstGeom prst="rect">
            <a:avLst/>
          </a:prstGeom>
          <a:noFill/>
          <a:ln>
            <a:noFill/>
          </a:ln>
        </p:spPr>
      </p:pic>
      <p:pic>
        <p:nvPicPr>
          <p:cNvPr id="47" name="Picture 46">
            <a:extLst>
              <a:ext uri="{FF2B5EF4-FFF2-40B4-BE49-F238E27FC236}">
                <a16:creationId xmlns:a16="http://schemas.microsoft.com/office/drawing/2014/main" id="{5DB82993-F99C-9E45-BD7D-2C05EF533567}"/>
              </a:ext>
            </a:extLst>
          </p:cNvPr>
          <p:cNvPicPr>
            <a:picLocks noChangeAspect="1"/>
          </p:cNvPicPr>
          <p:nvPr/>
        </p:nvPicPr>
        <p:blipFill>
          <a:blip r:embed="rId15">
            <a:duotone>
              <a:prstClr val="black"/>
              <a:schemeClr val="accent2">
                <a:tint val="45000"/>
                <a:satMod val="400000"/>
              </a:schemeClr>
            </a:duotone>
          </a:blip>
          <a:stretch>
            <a:fillRect/>
          </a:stretch>
        </p:blipFill>
        <p:spPr>
          <a:xfrm>
            <a:off x="8418581" y="2675343"/>
            <a:ext cx="932746" cy="466372"/>
          </a:xfrm>
          <a:prstGeom prst="rect">
            <a:avLst/>
          </a:prstGeom>
        </p:spPr>
      </p:pic>
      <p:pic>
        <p:nvPicPr>
          <p:cNvPr id="48" name="Shape 796">
            <a:extLst>
              <a:ext uri="{FF2B5EF4-FFF2-40B4-BE49-F238E27FC236}">
                <a16:creationId xmlns:a16="http://schemas.microsoft.com/office/drawing/2014/main" id="{6B23A0EC-6E42-6D4A-B605-69115CAAE77C}"/>
              </a:ext>
            </a:extLst>
          </p:cNvPr>
          <p:cNvPicPr preferRelativeResize="0"/>
          <p:nvPr/>
        </p:nvPicPr>
        <p:blipFill>
          <a:blip r:embed="rId7" cstate="print">
            <a:alphaModFix/>
            <a:biLevel thresh="25000"/>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164628" y="4182504"/>
            <a:ext cx="676047" cy="832125"/>
          </a:xfrm>
          <a:prstGeom prst="rect">
            <a:avLst/>
          </a:prstGeom>
          <a:noFill/>
          <a:ln>
            <a:noFill/>
          </a:ln>
        </p:spPr>
      </p:pic>
      <p:grpSp>
        <p:nvGrpSpPr>
          <p:cNvPr id="49" name="Group 48">
            <a:extLst>
              <a:ext uri="{FF2B5EF4-FFF2-40B4-BE49-F238E27FC236}">
                <a16:creationId xmlns:a16="http://schemas.microsoft.com/office/drawing/2014/main" id="{9D24665F-E0F5-7740-AB04-6C3328B2773F}"/>
              </a:ext>
            </a:extLst>
          </p:cNvPr>
          <p:cNvGrpSpPr/>
          <p:nvPr/>
        </p:nvGrpSpPr>
        <p:grpSpPr>
          <a:xfrm>
            <a:off x="8914430" y="-177539"/>
            <a:ext cx="3695045" cy="3612749"/>
            <a:chOff x="1753589" y="378335"/>
            <a:chExt cx="3387149" cy="3387149"/>
          </a:xfrm>
        </p:grpSpPr>
        <p:pic>
          <p:nvPicPr>
            <p:cNvPr id="50" name="Graphic 49" descr="Cloud">
              <a:extLst>
                <a:ext uri="{FF2B5EF4-FFF2-40B4-BE49-F238E27FC236}">
                  <a16:creationId xmlns:a16="http://schemas.microsoft.com/office/drawing/2014/main" id="{A666FE7A-E1B8-2A4D-A0F6-8EBFDCF156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53589" y="378335"/>
              <a:ext cx="3387149" cy="3387149"/>
            </a:xfrm>
            <a:prstGeom prst="rect">
              <a:avLst/>
            </a:prstGeom>
          </p:spPr>
        </p:pic>
        <p:pic>
          <p:nvPicPr>
            <p:cNvPr id="51" name="Graphic 50" descr="Cloud">
              <a:extLst>
                <a:ext uri="{FF2B5EF4-FFF2-40B4-BE49-F238E27FC236}">
                  <a16:creationId xmlns:a16="http://schemas.microsoft.com/office/drawing/2014/main" id="{8BE6D18D-D700-5545-92CB-07427A5D3A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1243" y="425989"/>
              <a:ext cx="3291840" cy="3291840"/>
            </a:xfrm>
            <a:prstGeom prst="rect">
              <a:avLst/>
            </a:prstGeom>
          </p:spPr>
        </p:pic>
      </p:grpSp>
      <p:pic>
        <p:nvPicPr>
          <p:cNvPr id="59" name="Shape 796">
            <a:extLst>
              <a:ext uri="{FF2B5EF4-FFF2-40B4-BE49-F238E27FC236}">
                <a16:creationId xmlns:a16="http://schemas.microsoft.com/office/drawing/2014/main" id="{1EC82360-1FE0-DF4C-8533-CC469C1F5ED5}"/>
              </a:ext>
            </a:extLst>
          </p:cNvPr>
          <p:cNvPicPr preferRelativeResize="0"/>
          <p:nvPr/>
        </p:nvPicPr>
        <p:blipFill>
          <a:blip r:embed="rId7" cstate="print">
            <a:alphaModFix/>
            <a:biLevel thresh="25000"/>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68366" y="4159582"/>
            <a:ext cx="676047" cy="832125"/>
          </a:xfrm>
          <a:prstGeom prst="rect">
            <a:avLst/>
          </a:prstGeom>
          <a:noFill/>
          <a:ln>
            <a:noFill/>
          </a:ln>
        </p:spPr>
      </p:pic>
      <p:cxnSp>
        <p:nvCxnSpPr>
          <p:cNvPr id="14" name="Straight Arrow Connector 13">
            <a:extLst>
              <a:ext uri="{FF2B5EF4-FFF2-40B4-BE49-F238E27FC236}">
                <a16:creationId xmlns:a16="http://schemas.microsoft.com/office/drawing/2014/main" id="{C7162553-3C72-B94A-A708-81F3F317B3F6}"/>
              </a:ext>
            </a:extLst>
          </p:cNvPr>
          <p:cNvCxnSpPr/>
          <p:nvPr/>
        </p:nvCxnSpPr>
        <p:spPr>
          <a:xfrm>
            <a:off x="6657409" y="4598565"/>
            <a:ext cx="162684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159793-7662-2F45-AF62-2B7BD05EE49F}"/>
              </a:ext>
            </a:extLst>
          </p:cNvPr>
          <p:cNvCxnSpPr>
            <a:cxnSpLocks/>
          </p:cNvCxnSpPr>
          <p:nvPr/>
        </p:nvCxnSpPr>
        <p:spPr>
          <a:xfrm>
            <a:off x="4469739" y="3458619"/>
            <a:ext cx="696449" cy="798084"/>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3E891B-8D83-7648-A87C-2ED5D499B20C}"/>
              </a:ext>
            </a:extLst>
          </p:cNvPr>
          <p:cNvCxnSpPr>
            <a:cxnSpLocks/>
          </p:cNvCxnSpPr>
          <p:nvPr/>
        </p:nvCxnSpPr>
        <p:spPr>
          <a:xfrm flipV="1">
            <a:off x="5942765" y="1933159"/>
            <a:ext cx="2341492" cy="407734"/>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103CAD4-F9EC-3043-8148-8EC70D8822CF}"/>
              </a:ext>
            </a:extLst>
          </p:cNvPr>
          <p:cNvCxnSpPr>
            <a:cxnSpLocks/>
          </p:cNvCxnSpPr>
          <p:nvPr/>
        </p:nvCxnSpPr>
        <p:spPr>
          <a:xfrm flipV="1">
            <a:off x="9619813" y="2661388"/>
            <a:ext cx="801583" cy="210871"/>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6734D4-CC97-4E4F-A98C-7E738EA96004}"/>
              </a:ext>
            </a:extLst>
          </p:cNvPr>
          <p:cNvCxnSpPr>
            <a:cxnSpLocks/>
          </p:cNvCxnSpPr>
          <p:nvPr/>
        </p:nvCxnSpPr>
        <p:spPr>
          <a:xfrm flipV="1">
            <a:off x="6388889" y="3857661"/>
            <a:ext cx="838611" cy="377928"/>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5E837BD-939B-0146-A68A-52CAA771EA07}"/>
              </a:ext>
            </a:extLst>
          </p:cNvPr>
          <p:cNvCxnSpPr>
            <a:cxnSpLocks/>
          </p:cNvCxnSpPr>
          <p:nvPr/>
        </p:nvCxnSpPr>
        <p:spPr>
          <a:xfrm>
            <a:off x="3468132" y="4598561"/>
            <a:ext cx="1089121" cy="2475"/>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AF675FC-519B-B042-9D1D-889F9E5BA418}"/>
              </a:ext>
            </a:extLst>
          </p:cNvPr>
          <p:cNvCxnSpPr>
            <a:cxnSpLocks/>
          </p:cNvCxnSpPr>
          <p:nvPr/>
        </p:nvCxnSpPr>
        <p:spPr>
          <a:xfrm>
            <a:off x="700305" y="4575645"/>
            <a:ext cx="1089121" cy="2475"/>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9C701E7-EFBA-6C48-8173-B01A12537317}"/>
              </a:ext>
            </a:extLst>
          </p:cNvPr>
          <p:cNvCxnSpPr>
            <a:cxnSpLocks/>
          </p:cNvCxnSpPr>
          <p:nvPr/>
        </p:nvCxnSpPr>
        <p:spPr>
          <a:xfrm flipV="1">
            <a:off x="677915" y="3265632"/>
            <a:ext cx="1486713" cy="778519"/>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F277061-8119-3648-9182-A50B9D4B699B}"/>
              </a:ext>
            </a:extLst>
          </p:cNvPr>
          <p:cNvCxnSpPr>
            <a:cxnSpLocks/>
          </p:cNvCxnSpPr>
          <p:nvPr/>
        </p:nvCxnSpPr>
        <p:spPr>
          <a:xfrm flipV="1">
            <a:off x="2840674" y="3436279"/>
            <a:ext cx="678136" cy="681999"/>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A66C29FE-74CB-D448-BFD7-6566D2E7DA3B}"/>
              </a:ext>
            </a:extLst>
          </p:cNvPr>
          <p:cNvGrpSpPr/>
          <p:nvPr/>
        </p:nvGrpSpPr>
        <p:grpSpPr>
          <a:xfrm>
            <a:off x="6718127" y="4814356"/>
            <a:ext cx="1891260" cy="322831"/>
            <a:chOff x="6794953" y="4744782"/>
            <a:chExt cx="1891260" cy="322831"/>
          </a:xfrm>
        </p:grpSpPr>
        <p:cxnSp>
          <p:nvCxnSpPr>
            <p:cNvPr id="30" name="Straight Arrow Connector 29">
              <a:extLst>
                <a:ext uri="{FF2B5EF4-FFF2-40B4-BE49-F238E27FC236}">
                  <a16:creationId xmlns:a16="http://schemas.microsoft.com/office/drawing/2014/main" id="{18936A39-75DA-354A-9676-36A44B091768}"/>
                </a:ext>
              </a:extLst>
            </p:cNvPr>
            <p:cNvCxnSpPr/>
            <p:nvPr/>
          </p:nvCxnSpPr>
          <p:spPr>
            <a:xfrm>
              <a:off x="7045393" y="4744782"/>
              <a:ext cx="13716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A6AED4D-0BF3-2149-A64C-A1C72A9AE3B1}"/>
                </a:ext>
              </a:extLst>
            </p:cNvPr>
            <p:cNvSpPr txBox="1"/>
            <p:nvPr/>
          </p:nvSpPr>
          <p:spPr>
            <a:xfrm>
              <a:off x="6794953" y="4760275"/>
              <a:ext cx="1891260" cy="307338"/>
            </a:xfrm>
            <a:prstGeom prst="rect">
              <a:avLst/>
            </a:prstGeom>
            <a:noFill/>
          </p:spPr>
          <p:txBody>
            <a:bodyPr wrap="square" lIns="0" tIns="0" rIns="0" bIns="0" rtlCol="0" anchor="ctr">
              <a:noAutofit/>
            </a:bodyPr>
            <a:lstStyle/>
            <a:p>
              <a:pPr algn="ctr" defTabSz="609325"/>
              <a:r>
                <a:rPr lang="en-US" sz="1600" dirty="0">
                  <a:solidFill>
                    <a:srgbClr val="C8102E"/>
                  </a:solidFill>
                  <a:latin typeface="Calibri" panose="020F0502020204030204" pitchFamily="34" charset="0"/>
                  <a:cs typeface="Calibri" panose="020F0502020204030204" pitchFamily="34" charset="0"/>
                </a:rPr>
                <a:t>Broadcast</a:t>
              </a:r>
            </a:p>
          </p:txBody>
        </p:sp>
      </p:grpSp>
      <p:grpSp>
        <p:nvGrpSpPr>
          <p:cNvPr id="34" name="Group 33">
            <a:extLst>
              <a:ext uri="{FF2B5EF4-FFF2-40B4-BE49-F238E27FC236}">
                <a16:creationId xmlns:a16="http://schemas.microsoft.com/office/drawing/2014/main" id="{38B9857C-14FC-134A-B70F-7F79BB7BA486}"/>
              </a:ext>
            </a:extLst>
          </p:cNvPr>
          <p:cNvGrpSpPr/>
          <p:nvPr/>
        </p:nvGrpSpPr>
        <p:grpSpPr>
          <a:xfrm>
            <a:off x="6718127" y="5163644"/>
            <a:ext cx="1891260" cy="322831"/>
            <a:chOff x="6794953" y="4744782"/>
            <a:chExt cx="1891260" cy="322831"/>
          </a:xfrm>
        </p:grpSpPr>
        <p:cxnSp>
          <p:nvCxnSpPr>
            <p:cNvPr id="38" name="Straight Arrow Connector 37">
              <a:extLst>
                <a:ext uri="{FF2B5EF4-FFF2-40B4-BE49-F238E27FC236}">
                  <a16:creationId xmlns:a16="http://schemas.microsoft.com/office/drawing/2014/main" id="{12F597CA-A6FB-D745-AC60-5942232CC227}"/>
                </a:ext>
              </a:extLst>
            </p:cNvPr>
            <p:cNvCxnSpPr/>
            <p:nvPr/>
          </p:nvCxnSpPr>
          <p:spPr>
            <a:xfrm>
              <a:off x="7045393" y="4744782"/>
              <a:ext cx="1371600" cy="0"/>
            </a:xfrm>
            <a:prstGeom prst="straightConnector1">
              <a:avLst/>
            </a:prstGeom>
            <a:ln w="381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1838F17-DDEA-1E4D-A6B9-31BAEF54810E}"/>
                </a:ext>
              </a:extLst>
            </p:cNvPr>
            <p:cNvSpPr txBox="1"/>
            <p:nvPr/>
          </p:nvSpPr>
          <p:spPr>
            <a:xfrm>
              <a:off x="6794953" y="4760275"/>
              <a:ext cx="1891260" cy="307338"/>
            </a:xfrm>
            <a:prstGeom prst="rect">
              <a:avLst/>
            </a:prstGeom>
            <a:noFill/>
          </p:spPr>
          <p:txBody>
            <a:bodyPr wrap="square" lIns="0" tIns="0" rIns="0" bIns="0" rtlCol="0" anchor="ctr">
              <a:noAutofit/>
            </a:bodyPr>
            <a:lstStyle/>
            <a:p>
              <a:pPr algn="ctr" defTabSz="609325"/>
              <a:r>
                <a:rPr lang="en-US" sz="1600" dirty="0">
                  <a:solidFill>
                    <a:srgbClr val="C8102E"/>
                  </a:solidFill>
                  <a:latin typeface="Calibri" panose="020F0502020204030204" pitchFamily="34" charset="0"/>
                  <a:cs typeface="Calibri" panose="020F0502020204030204" pitchFamily="34" charset="0"/>
                </a:rPr>
                <a:t>Request</a:t>
              </a:r>
            </a:p>
          </p:txBody>
        </p:sp>
      </p:grpSp>
      <p:grpSp>
        <p:nvGrpSpPr>
          <p:cNvPr id="44" name="Group 43">
            <a:extLst>
              <a:ext uri="{FF2B5EF4-FFF2-40B4-BE49-F238E27FC236}">
                <a16:creationId xmlns:a16="http://schemas.microsoft.com/office/drawing/2014/main" id="{4F63C60C-27EC-6741-A988-1FACDB7D8443}"/>
              </a:ext>
            </a:extLst>
          </p:cNvPr>
          <p:cNvGrpSpPr/>
          <p:nvPr/>
        </p:nvGrpSpPr>
        <p:grpSpPr>
          <a:xfrm>
            <a:off x="6718127" y="5524823"/>
            <a:ext cx="1891260" cy="322831"/>
            <a:chOff x="6794953" y="4744782"/>
            <a:chExt cx="1891260" cy="322831"/>
          </a:xfrm>
        </p:grpSpPr>
        <p:cxnSp>
          <p:nvCxnSpPr>
            <p:cNvPr id="46" name="Straight Arrow Connector 45">
              <a:extLst>
                <a:ext uri="{FF2B5EF4-FFF2-40B4-BE49-F238E27FC236}">
                  <a16:creationId xmlns:a16="http://schemas.microsoft.com/office/drawing/2014/main" id="{371ECE5D-C028-7945-B71A-54B63456424C}"/>
                </a:ext>
              </a:extLst>
            </p:cNvPr>
            <p:cNvCxnSpPr/>
            <p:nvPr/>
          </p:nvCxnSpPr>
          <p:spPr>
            <a:xfrm>
              <a:off x="7045393" y="4744782"/>
              <a:ext cx="13716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AF953DE-D84E-3541-AD55-7FC0A83F865A}"/>
                </a:ext>
              </a:extLst>
            </p:cNvPr>
            <p:cNvSpPr txBox="1"/>
            <p:nvPr/>
          </p:nvSpPr>
          <p:spPr>
            <a:xfrm>
              <a:off x="6794953" y="4760275"/>
              <a:ext cx="1891260" cy="307338"/>
            </a:xfrm>
            <a:prstGeom prst="rect">
              <a:avLst/>
            </a:prstGeom>
            <a:noFill/>
          </p:spPr>
          <p:txBody>
            <a:bodyPr wrap="square" lIns="0" tIns="0" rIns="0" bIns="0" rtlCol="0" anchor="ctr">
              <a:noAutofit/>
            </a:bodyPr>
            <a:lstStyle/>
            <a:p>
              <a:pPr algn="ctr" defTabSz="609325"/>
              <a:r>
                <a:rPr lang="en-US" sz="1600" dirty="0">
                  <a:solidFill>
                    <a:srgbClr val="C8102E"/>
                  </a:solidFill>
                  <a:latin typeface="Calibri" panose="020F0502020204030204" pitchFamily="34" charset="0"/>
                  <a:cs typeface="Calibri" panose="020F0502020204030204" pitchFamily="34" charset="0"/>
                </a:rPr>
                <a:t>Deliver</a:t>
              </a:r>
            </a:p>
          </p:txBody>
        </p:sp>
      </p:grpSp>
      <p:pic>
        <p:nvPicPr>
          <p:cNvPr id="53" name="Picture 52" descr="A close up of electronics&#10;&#10;Description automatically generated">
            <a:extLst>
              <a:ext uri="{FF2B5EF4-FFF2-40B4-BE49-F238E27FC236}">
                <a16:creationId xmlns:a16="http://schemas.microsoft.com/office/drawing/2014/main" id="{BD284593-D36C-7348-B480-359318C067F0}"/>
              </a:ext>
            </a:extLst>
          </p:cNvPr>
          <p:cNvPicPr>
            <a:picLocks noChangeAspect="1"/>
          </p:cNvPicPr>
          <p:nvPr/>
        </p:nvPicPr>
        <p:blipFill>
          <a:blip r:embed="rId1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776162" y="4137026"/>
            <a:ext cx="721011" cy="540758"/>
          </a:xfrm>
          <a:prstGeom prst="rect">
            <a:avLst/>
          </a:prstGeom>
        </p:spPr>
      </p:pic>
      <p:sp>
        <p:nvSpPr>
          <p:cNvPr id="54" name="Oval 53">
            <a:extLst>
              <a:ext uri="{FF2B5EF4-FFF2-40B4-BE49-F238E27FC236}">
                <a16:creationId xmlns:a16="http://schemas.microsoft.com/office/drawing/2014/main" id="{0327051E-7376-E840-B123-D7782F6BE9F0}"/>
              </a:ext>
            </a:extLst>
          </p:cNvPr>
          <p:cNvSpPr/>
          <p:nvPr/>
        </p:nvSpPr>
        <p:spPr bwMode="ltGray">
          <a:xfrm>
            <a:off x="4629874" y="4083552"/>
            <a:ext cx="2305675" cy="2305675"/>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5" name="Oval 54">
            <a:extLst>
              <a:ext uri="{FF2B5EF4-FFF2-40B4-BE49-F238E27FC236}">
                <a16:creationId xmlns:a16="http://schemas.microsoft.com/office/drawing/2014/main" id="{09C533C5-2A62-4A4B-A007-F67EAC12107E}"/>
              </a:ext>
            </a:extLst>
          </p:cNvPr>
          <p:cNvSpPr/>
          <p:nvPr/>
        </p:nvSpPr>
        <p:spPr bwMode="ltGray">
          <a:xfrm>
            <a:off x="8275902" y="3869149"/>
            <a:ext cx="2543408" cy="2543408"/>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8DFCA5A-32CF-294B-9BD4-86813C40550F}"/>
              </a:ext>
            </a:extLst>
          </p:cNvPr>
          <p:cNvSpPr/>
          <p:nvPr/>
        </p:nvSpPr>
        <p:spPr>
          <a:xfrm>
            <a:off x="674035" y="5209440"/>
            <a:ext cx="698655" cy="8091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25"/>
            <a:endParaRPr lang="en-US" sz="2400">
              <a:solidFill>
                <a:srgbClr val="FFFFFF"/>
              </a:solidFill>
              <a:latin typeface="Arial"/>
            </a:endParaRPr>
          </a:p>
        </p:txBody>
      </p:sp>
      <p:sp>
        <p:nvSpPr>
          <p:cNvPr id="64" name="Oval 63">
            <a:extLst>
              <a:ext uri="{FF2B5EF4-FFF2-40B4-BE49-F238E27FC236}">
                <a16:creationId xmlns:a16="http://schemas.microsoft.com/office/drawing/2014/main" id="{0502202B-B734-934D-9767-3C6E81278B67}"/>
              </a:ext>
            </a:extLst>
          </p:cNvPr>
          <p:cNvSpPr/>
          <p:nvPr/>
        </p:nvSpPr>
        <p:spPr bwMode="ltGray">
          <a:xfrm>
            <a:off x="2232629" y="1258399"/>
            <a:ext cx="3628855" cy="2602377"/>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080077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10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63" presetClass="path" presetSubtype="0" accel="50000" decel="50000" fill="hold" nodeType="withEffect">
                                  <p:stCondLst>
                                    <p:cond delay="0"/>
                                  </p:stCondLst>
                                  <p:childTnLst>
                                    <p:animMotion origin="layout" path="M -2.52409E-6 -3.7037E-7 L 0.34957 -3.7037E-7 " pathEditMode="relative" rAng="0" ptsTypes="AA">
                                      <p:cBhvr>
                                        <p:cTn id="19" dur="3000" fill="hold"/>
                                        <p:tgtEl>
                                          <p:spTgt spid="73"/>
                                        </p:tgtEl>
                                        <p:attrNameLst>
                                          <p:attrName>ppt_x</p:attrName>
                                          <p:attrName>ppt_y</p:attrName>
                                        </p:attrNameLst>
                                      </p:cBhvr>
                                      <p:rCtr x="17479" y="0"/>
                                    </p:animMotion>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dissolve">
                                      <p:cBhvr>
                                        <p:cTn id="24" dur="10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4"/>
                                        </p:tgtEl>
                                      </p:cBhvr>
                                    </p:animEffect>
                                    <p:set>
                                      <p:cBhvr>
                                        <p:cTn id="52" dur="1" fill="hold">
                                          <p:stCondLst>
                                            <p:cond delay="499"/>
                                          </p:stCondLst>
                                        </p:cTn>
                                        <p:tgtEl>
                                          <p:spTgt spid="34"/>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4"/>
                                        </p:tgtEl>
                                      </p:cBhvr>
                                    </p:animEffect>
                                    <p:set>
                                      <p:cBhvr>
                                        <p:cTn id="55" dur="1" fill="hold">
                                          <p:stCondLst>
                                            <p:cond delay="499"/>
                                          </p:stCondLst>
                                        </p:cTn>
                                        <p:tgtEl>
                                          <p:spTgt spid="4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dissolve">
                                      <p:cBhvr>
                                        <p:cTn id="60"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1" nodeType="click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fade">
                                      <p:cBhvr>
                                        <p:cTn id="65" dur="1000"/>
                                        <p:tgtEl>
                                          <p:spTgt spid="6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1000"/>
                                        <p:tgtEl>
                                          <p:spTgt spid="48"/>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fade">
                                      <p:cBhvr>
                                        <p:cTn id="74" dur="1000"/>
                                        <p:tgtEl>
                                          <p:spTgt spid="74"/>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1000"/>
                                        <p:tgtEl>
                                          <p:spTgt spid="69"/>
                                        </p:tgtEl>
                                      </p:cBhvr>
                                    </p:animEffect>
                                  </p:childTnLst>
                                </p:cTn>
                              </p:par>
                            </p:childTnLst>
                          </p:cTn>
                        </p:par>
                        <p:par>
                          <p:cTn id="79" fill="hold">
                            <p:stCondLst>
                              <p:cond delay="3000"/>
                            </p:stCondLst>
                            <p:childTnLst>
                              <p:par>
                                <p:cTn id="80" presetID="10" presetClass="entr" presetSubtype="0" fill="hold" nodeType="after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1000"/>
                                        <p:tgtEl>
                                          <p:spTgt spid="45"/>
                                        </p:tgtEl>
                                      </p:cBhvr>
                                    </p:animEffect>
                                  </p:childTnLst>
                                </p:cTn>
                              </p:par>
                            </p:childTnLst>
                          </p:cTn>
                        </p:par>
                        <p:par>
                          <p:cTn id="83" fill="hold">
                            <p:stCondLst>
                              <p:cond delay="4000"/>
                            </p:stCondLst>
                            <p:childTnLst>
                              <p:par>
                                <p:cTn id="84" presetID="10" presetClass="entr" presetSubtype="0" fill="hold" nodeType="after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fade">
                                      <p:cBhvr>
                                        <p:cTn id="86" dur="1000"/>
                                        <p:tgtEl>
                                          <p:spTgt spid="66"/>
                                        </p:tgtEl>
                                      </p:cBhvr>
                                    </p:animEffect>
                                  </p:childTnLst>
                                </p:cTn>
                              </p:par>
                            </p:childTnLst>
                          </p:cTn>
                        </p:par>
                        <p:par>
                          <p:cTn id="87" fill="hold">
                            <p:stCondLst>
                              <p:cond delay="5000"/>
                            </p:stCondLst>
                            <p:childTnLst>
                              <p:par>
                                <p:cTn id="88" presetID="10" presetClass="entr" presetSubtype="0" fill="hold" nodeType="after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1000"/>
                                        <p:tgtEl>
                                          <p:spTgt spid="49"/>
                                        </p:tgtEl>
                                      </p:cBhvr>
                                    </p:animEffect>
                                  </p:childTnLst>
                                </p:cTn>
                              </p:par>
                            </p:childTnLst>
                          </p:cTn>
                        </p:par>
                        <p:par>
                          <p:cTn id="91" fill="hold">
                            <p:stCondLst>
                              <p:cond delay="6000"/>
                            </p:stCondLst>
                            <p:childTnLst>
                              <p:par>
                                <p:cTn id="92" presetID="10" presetClass="entr" presetSubtype="0" fill="hold" nodeType="after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1000"/>
                                        <p:tgtEl>
                                          <p:spTgt spid="61"/>
                                        </p:tgtEl>
                                      </p:cBhvr>
                                    </p:animEffect>
                                  </p:childTnLst>
                                </p:cTn>
                              </p:par>
                            </p:childTnLst>
                          </p:cTn>
                        </p:par>
                        <p:par>
                          <p:cTn id="95" fill="hold">
                            <p:stCondLst>
                              <p:cond delay="7000"/>
                            </p:stCondLst>
                            <p:childTnLst>
                              <p:par>
                                <p:cTn id="96" presetID="10" presetClass="entr" presetSubtype="0" fill="hold" nodeType="after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1000"/>
                                        <p:tgtEl>
                                          <p:spTgt spid="47"/>
                                        </p:tgtEl>
                                      </p:cBhvr>
                                    </p:animEffect>
                                  </p:childTnLst>
                                </p:cTn>
                              </p:par>
                            </p:childTnLst>
                          </p:cTn>
                        </p:par>
                        <p:par>
                          <p:cTn id="99" fill="hold">
                            <p:stCondLst>
                              <p:cond delay="8000"/>
                            </p:stCondLst>
                            <p:childTnLst>
                              <p:par>
                                <p:cTn id="100" presetID="10" presetClass="entr" presetSubtype="0" fill="hold" nodeType="after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fade">
                                      <p:cBhvr>
                                        <p:cTn id="102" dur="1000"/>
                                        <p:tgtEl>
                                          <p:spTgt spid="63"/>
                                        </p:tgtEl>
                                      </p:cBhvr>
                                    </p:animEffect>
                                  </p:childTnLst>
                                </p:cTn>
                              </p:par>
                            </p:childTnLst>
                          </p:cTn>
                        </p:par>
                        <p:par>
                          <p:cTn id="103" fill="hold">
                            <p:stCondLst>
                              <p:cond delay="9000"/>
                            </p:stCondLst>
                            <p:childTnLst>
                              <p:par>
                                <p:cTn id="104" presetID="10" presetClass="entr" presetSubtype="0" fill="hold" nodeType="after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fade">
                                      <p:cBhvr>
                                        <p:cTn id="106" dur="1000"/>
                                        <p:tgtEl>
                                          <p:spTgt spid="59"/>
                                        </p:tgtEl>
                                      </p:cBhvr>
                                    </p:animEffect>
                                  </p:childTnLst>
                                </p:cTn>
                              </p:par>
                            </p:childTnLst>
                          </p:cTn>
                        </p:par>
                        <p:par>
                          <p:cTn id="107" fill="hold">
                            <p:stCondLst>
                              <p:cond delay="10000"/>
                            </p:stCondLst>
                            <p:childTnLst>
                              <p:par>
                                <p:cTn id="108" presetID="10" presetClass="entr" presetSubtype="0" fill="hold" nodeType="after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1000"/>
                                        <p:tgtEl>
                                          <p:spTgt spid="72"/>
                                        </p:tgtEl>
                                      </p:cBhvr>
                                    </p:animEffect>
                                  </p:childTnLst>
                                </p:cTn>
                              </p:par>
                            </p:childTnLst>
                          </p:cTn>
                        </p:par>
                        <p:par>
                          <p:cTn id="111" fill="hold">
                            <p:stCondLst>
                              <p:cond delay="11000"/>
                            </p:stCondLst>
                            <p:childTnLst>
                              <p:par>
                                <p:cTn id="112" presetID="10" presetClass="entr" presetSubtype="0" fill="hold" nodeType="after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fade">
                                      <p:cBhvr>
                                        <p:cTn id="114" dur="1000"/>
                                        <p:tgtEl>
                                          <p:spTgt spid="7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wipe(down)">
                                      <p:cBhvr>
                                        <p:cTn id="1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5" grpId="0" animBg="1"/>
      <p:bldP spid="55" grpId="1" animBg="1"/>
      <p:bldP spid="58" grpId="0" animBg="1"/>
      <p:bldP spid="64" grpId="0" animBg="1"/>
      <p:bldP spid="64"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Shape 796">
            <a:extLst>
              <a:ext uri="{FF2B5EF4-FFF2-40B4-BE49-F238E27FC236}">
                <a16:creationId xmlns:a16="http://schemas.microsoft.com/office/drawing/2014/main" id="{ED29AEA6-D03A-3E4A-A122-0F14321032F8}"/>
              </a:ext>
            </a:extLst>
          </p:cNvPr>
          <p:cNvPicPr preferRelativeResize="0"/>
          <p:nvPr/>
        </p:nvPicPr>
        <p:blipFill>
          <a:blip r:embed="rId3" cstate="print">
            <a:alphaModFix/>
            <a:lum bright="70000" contrast="-7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62840" y="4162058"/>
            <a:ext cx="676047" cy="832125"/>
          </a:xfrm>
          <a:prstGeom prst="rect">
            <a:avLst/>
          </a:prstGeom>
          <a:noFill/>
          <a:ln>
            <a:noFill/>
          </a:ln>
        </p:spPr>
      </p:pic>
      <p:sp>
        <p:nvSpPr>
          <p:cNvPr id="33" name="TextBox 32">
            <a:extLst>
              <a:ext uri="{FF2B5EF4-FFF2-40B4-BE49-F238E27FC236}">
                <a16:creationId xmlns:a16="http://schemas.microsoft.com/office/drawing/2014/main" id="{3A61A3C2-EF1A-DC41-A503-D1CC813A0F0A}"/>
              </a:ext>
            </a:extLst>
          </p:cNvPr>
          <p:cNvSpPr txBox="1"/>
          <p:nvPr/>
        </p:nvSpPr>
        <p:spPr>
          <a:xfrm>
            <a:off x="4749302" y="4961542"/>
            <a:ext cx="2103120" cy="832126"/>
          </a:xfrm>
          <a:prstGeom prst="rect">
            <a:avLst/>
          </a:prstGeom>
          <a:noFill/>
        </p:spPr>
        <p:txBody>
          <a:bodyPr wrap="square" lIns="0" tIns="0" rIns="0" bIns="0" rtlCol="0" anchor="ctr">
            <a:noAutofit/>
          </a:bodyPr>
          <a:lstStyle/>
          <a:p>
            <a:pPr algn="ctr" defTabSz="609325"/>
            <a:r>
              <a:rPr lang="en-US" b="1" dirty="0">
                <a:solidFill>
                  <a:schemeClr val="bg1"/>
                </a:solidFill>
                <a:latin typeface="Calibri" panose="020F0502020204030204" pitchFamily="34" charset="0"/>
                <a:cs typeface="Calibri" panose="020F0502020204030204" pitchFamily="34" charset="0"/>
              </a:rPr>
              <a:t>Regional Fixed-Site </a:t>
            </a:r>
            <a:br>
              <a:rPr lang="en-US" b="1" dirty="0">
                <a:solidFill>
                  <a:schemeClr val="bg1"/>
                </a:solidFill>
                <a:latin typeface="Calibri" panose="020F0502020204030204" pitchFamily="34" charset="0"/>
                <a:cs typeface="Calibri" panose="020F0502020204030204" pitchFamily="34" charset="0"/>
              </a:rPr>
            </a:br>
            <a:r>
              <a:rPr lang="en-US" b="1" dirty="0">
                <a:solidFill>
                  <a:schemeClr val="bg1"/>
                </a:solidFill>
                <a:latin typeface="Calibri" panose="020F0502020204030204" pitchFamily="34" charset="0"/>
                <a:cs typeface="Calibri" panose="020F0502020204030204" pitchFamily="34" charset="0"/>
              </a:rPr>
              <a:t>Data Center</a:t>
            </a:r>
          </a:p>
        </p:txBody>
      </p:sp>
      <p:pic>
        <p:nvPicPr>
          <p:cNvPr id="36" name="Picture 35">
            <a:extLst>
              <a:ext uri="{FF2B5EF4-FFF2-40B4-BE49-F238E27FC236}">
                <a16:creationId xmlns:a16="http://schemas.microsoft.com/office/drawing/2014/main" id="{868FBC5F-45ED-2F47-9C52-6F594C847046}"/>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rcRect l="62395" t="26119" r="9829" b="27705"/>
          <a:stretch/>
        </p:blipFill>
        <p:spPr>
          <a:xfrm>
            <a:off x="9619813" y="4292188"/>
            <a:ext cx="519635" cy="571865"/>
          </a:xfrm>
          <a:prstGeom prst="rect">
            <a:avLst/>
          </a:prstGeom>
          <a:solidFill>
            <a:srgbClr val="FFFFFF">
              <a:shade val="85000"/>
            </a:srgbClr>
          </a:solidFill>
          <a:ln w="38100" cap="sq">
            <a:solidFill>
              <a:schemeClr val="bg1"/>
            </a:solidFill>
            <a:miter lim="800000"/>
          </a:ln>
          <a:effectLst>
            <a:outerShdw blurRad="50800" dist="38100" dir="2700000" algn="tl"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7" name="TextBox 36">
            <a:extLst>
              <a:ext uri="{FF2B5EF4-FFF2-40B4-BE49-F238E27FC236}">
                <a16:creationId xmlns:a16="http://schemas.microsoft.com/office/drawing/2014/main" id="{D848BEE8-A589-424D-A3F9-420916A708CF}"/>
              </a:ext>
            </a:extLst>
          </p:cNvPr>
          <p:cNvSpPr txBox="1"/>
          <p:nvPr/>
        </p:nvSpPr>
        <p:spPr>
          <a:xfrm>
            <a:off x="8497704" y="4866533"/>
            <a:ext cx="2103120" cy="674412"/>
          </a:xfrm>
          <a:prstGeom prst="rect">
            <a:avLst/>
          </a:prstGeom>
          <a:noFill/>
        </p:spPr>
        <p:txBody>
          <a:bodyPr wrap="square" lIns="0" tIns="0" rIns="0" bIns="0" rtlCol="0" anchor="ctr">
            <a:noAutofit/>
          </a:bodyPr>
          <a:lstStyle/>
          <a:p>
            <a:pPr algn="ctr" defTabSz="609325"/>
            <a:r>
              <a:rPr lang="en-US" sz="1999" b="1" dirty="0">
                <a:solidFill>
                  <a:schemeClr val="bg1"/>
                </a:solidFill>
                <a:latin typeface="Calibri" panose="020F0502020204030204" pitchFamily="34" charset="0"/>
                <a:cs typeface="Calibri" panose="020F0502020204030204" pitchFamily="34" charset="0"/>
              </a:rPr>
              <a:t>Tactical Edge</a:t>
            </a:r>
          </a:p>
        </p:txBody>
      </p:sp>
      <p:sp>
        <p:nvSpPr>
          <p:cNvPr id="39" name="TextBox 38">
            <a:extLst>
              <a:ext uri="{FF2B5EF4-FFF2-40B4-BE49-F238E27FC236}">
                <a16:creationId xmlns:a16="http://schemas.microsoft.com/office/drawing/2014/main" id="{6745A3C6-F6D6-A942-A6CE-95DB3710AFCD}"/>
              </a:ext>
            </a:extLst>
          </p:cNvPr>
          <p:cNvSpPr txBox="1"/>
          <p:nvPr/>
        </p:nvSpPr>
        <p:spPr>
          <a:xfrm>
            <a:off x="4749302" y="5642093"/>
            <a:ext cx="2103120" cy="674411"/>
          </a:xfrm>
          <a:prstGeom prst="rect">
            <a:avLst/>
          </a:prstGeom>
          <a:noFill/>
        </p:spPr>
        <p:txBody>
          <a:bodyPr wrap="square" lIns="0" tIns="0" rIns="0" bIns="0" rtlCol="0" anchor="ctr">
            <a:noAutofit/>
          </a:bodyPr>
          <a:lstStyle/>
          <a:p>
            <a:pPr algn="ctr" defTabSz="609325"/>
            <a:r>
              <a:rPr lang="en-US" sz="1600" dirty="0">
                <a:solidFill>
                  <a:schemeClr val="bg1"/>
                </a:solidFill>
                <a:latin typeface="Calibri" panose="020F0502020204030204" pitchFamily="34" charset="0"/>
                <a:cs typeface="Calibri" panose="020F0502020204030204" pitchFamily="34" charset="0"/>
              </a:rPr>
              <a:t>Data Collection </a:t>
            </a:r>
            <a:br>
              <a:rPr lang="en-US" sz="1600" dirty="0">
                <a:solidFill>
                  <a:schemeClr val="bg1"/>
                </a:solidFill>
                <a:latin typeface="Calibri" panose="020F0502020204030204" pitchFamily="34" charset="0"/>
                <a:cs typeface="Calibri" panose="020F0502020204030204" pitchFamily="34" charset="0"/>
              </a:rPr>
            </a:br>
            <a:r>
              <a:rPr lang="en-US" sz="1600" dirty="0">
                <a:solidFill>
                  <a:schemeClr val="bg1"/>
                </a:solidFill>
                <a:latin typeface="Calibri" panose="020F0502020204030204" pitchFamily="34" charset="0"/>
                <a:cs typeface="Calibri" panose="020F0502020204030204" pitchFamily="34" charset="0"/>
              </a:rPr>
              <a:t>&amp; Processing</a:t>
            </a:r>
          </a:p>
        </p:txBody>
      </p:sp>
      <p:grpSp>
        <p:nvGrpSpPr>
          <p:cNvPr id="7" name="Group 6">
            <a:extLst>
              <a:ext uri="{FF2B5EF4-FFF2-40B4-BE49-F238E27FC236}">
                <a16:creationId xmlns:a16="http://schemas.microsoft.com/office/drawing/2014/main" id="{09EEEC57-1D3C-7646-8DE7-04296769D0E6}"/>
              </a:ext>
            </a:extLst>
          </p:cNvPr>
          <p:cNvGrpSpPr/>
          <p:nvPr/>
        </p:nvGrpSpPr>
        <p:grpSpPr>
          <a:xfrm>
            <a:off x="2358702" y="731208"/>
            <a:ext cx="3534339" cy="3387070"/>
            <a:chOff x="1753589" y="378335"/>
            <a:chExt cx="3387149" cy="3387149"/>
          </a:xfrm>
        </p:grpSpPr>
        <p:pic>
          <p:nvPicPr>
            <p:cNvPr id="4" name="Graphic 3" descr="Cloud">
              <a:extLst>
                <a:ext uri="{FF2B5EF4-FFF2-40B4-BE49-F238E27FC236}">
                  <a16:creationId xmlns:a16="http://schemas.microsoft.com/office/drawing/2014/main" id="{70A786DA-F85E-E24D-AABA-6FC58BBC2C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53589" y="378335"/>
              <a:ext cx="3387149" cy="3387149"/>
            </a:xfrm>
            <a:prstGeom prst="rect">
              <a:avLst/>
            </a:prstGeom>
          </p:spPr>
        </p:pic>
        <p:pic>
          <p:nvPicPr>
            <p:cNvPr id="40" name="Graphic 39" descr="Cloud">
              <a:extLst>
                <a:ext uri="{FF2B5EF4-FFF2-40B4-BE49-F238E27FC236}">
                  <a16:creationId xmlns:a16="http://schemas.microsoft.com/office/drawing/2014/main" id="{13A804FF-EB8B-9449-807A-B7A30BAC97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1243" y="425989"/>
              <a:ext cx="3291840" cy="3291840"/>
            </a:xfrm>
            <a:prstGeom prst="rect">
              <a:avLst/>
            </a:prstGeom>
          </p:spPr>
        </p:pic>
      </p:grpSp>
      <p:sp>
        <p:nvSpPr>
          <p:cNvPr id="41" name="TextBox 40">
            <a:extLst>
              <a:ext uri="{FF2B5EF4-FFF2-40B4-BE49-F238E27FC236}">
                <a16:creationId xmlns:a16="http://schemas.microsoft.com/office/drawing/2014/main" id="{60EDCDCA-7227-8748-91C4-3620E2252C0C}"/>
              </a:ext>
            </a:extLst>
          </p:cNvPr>
          <p:cNvSpPr txBox="1"/>
          <p:nvPr/>
        </p:nvSpPr>
        <p:spPr>
          <a:xfrm>
            <a:off x="8497704" y="5362038"/>
            <a:ext cx="2103120" cy="674411"/>
          </a:xfrm>
          <a:prstGeom prst="rect">
            <a:avLst/>
          </a:prstGeom>
          <a:noFill/>
        </p:spPr>
        <p:txBody>
          <a:bodyPr wrap="square" lIns="0" tIns="0" rIns="0" bIns="0" rtlCol="0" anchor="ctr">
            <a:noAutofit/>
          </a:bodyPr>
          <a:lstStyle/>
          <a:p>
            <a:pPr algn="ctr" defTabSz="609325"/>
            <a:r>
              <a:rPr lang="en-US" sz="1600" dirty="0">
                <a:solidFill>
                  <a:schemeClr val="bg1"/>
                </a:solidFill>
                <a:latin typeface="Calibri" panose="020F0502020204030204" pitchFamily="34" charset="0"/>
                <a:cs typeface="Calibri" panose="020F0502020204030204" pitchFamily="34" charset="0"/>
              </a:rPr>
              <a:t>Information Consumers running Mission Apps</a:t>
            </a:r>
          </a:p>
        </p:txBody>
      </p:sp>
      <p:sp>
        <p:nvSpPr>
          <p:cNvPr id="8" name="Title 7">
            <a:extLst>
              <a:ext uri="{FF2B5EF4-FFF2-40B4-BE49-F238E27FC236}">
                <a16:creationId xmlns:a16="http://schemas.microsoft.com/office/drawing/2014/main" id="{9D213691-9E8F-4E4B-8478-0E70F1194C07}"/>
              </a:ext>
            </a:extLst>
          </p:cNvPr>
          <p:cNvSpPr>
            <a:spLocks noGrp="1"/>
          </p:cNvSpPr>
          <p:nvPr>
            <p:ph type="title"/>
          </p:nvPr>
        </p:nvSpPr>
        <p:spPr/>
        <p:txBody>
          <a:bodyPr/>
          <a:lstStyle/>
          <a:p>
            <a:r>
              <a:rPr lang="en-US" dirty="0"/>
              <a:t>Deploying an Edge-to-Cloud Data Fabric with HPE EZMERAL</a:t>
            </a:r>
          </a:p>
        </p:txBody>
      </p:sp>
      <p:sp>
        <p:nvSpPr>
          <p:cNvPr id="42" name="TextBox 41">
            <a:extLst>
              <a:ext uri="{FF2B5EF4-FFF2-40B4-BE49-F238E27FC236}">
                <a16:creationId xmlns:a16="http://schemas.microsoft.com/office/drawing/2014/main" id="{F04B5753-3063-ED48-98C2-22791AFAAF09}"/>
              </a:ext>
            </a:extLst>
          </p:cNvPr>
          <p:cNvSpPr txBox="1"/>
          <p:nvPr/>
        </p:nvSpPr>
        <p:spPr>
          <a:xfrm>
            <a:off x="2840674" y="2073069"/>
            <a:ext cx="2412124" cy="1036980"/>
          </a:xfrm>
          <a:prstGeom prst="rect">
            <a:avLst/>
          </a:prstGeom>
          <a:noFill/>
        </p:spPr>
        <p:txBody>
          <a:bodyPr wrap="square" lIns="0" tIns="0" rIns="0" bIns="0" rtlCol="0" anchor="ctr">
            <a:noAutofit/>
          </a:bodyPr>
          <a:lstStyle/>
          <a:p>
            <a:pPr algn="ctr" defTabSz="609325"/>
            <a:r>
              <a:rPr lang="en-US" dirty="0">
                <a:solidFill>
                  <a:srgbClr val="000000"/>
                </a:solidFill>
                <a:latin typeface="Calibri" panose="020F0502020204030204" pitchFamily="34" charset="0"/>
                <a:cs typeface="Calibri" panose="020F0502020204030204" pitchFamily="34" charset="0"/>
              </a:rPr>
              <a:t>ML/AI</a:t>
            </a:r>
          </a:p>
          <a:p>
            <a:pPr algn="ctr" defTabSz="609325"/>
            <a:r>
              <a:rPr lang="en-US" dirty="0">
                <a:solidFill>
                  <a:srgbClr val="000000"/>
                </a:solidFill>
                <a:latin typeface="Calibri" panose="020F0502020204030204" pitchFamily="34" charset="0"/>
                <a:cs typeface="Calibri" panose="020F0502020204030204" pitchFamily="34" charset="0"/>
              </a:rPr>
              <a:t>on information </a:t>
            </a:r>
            <a:br>
              <a:rPr lang="en-US" dirty="0">
                <a:solidFill>
                  <a:srgbClr val="000000"/>
                </a:solidFill>
                <a:latin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cs typeface="Calibri" panose="020F0502020204030204" pitchFamily="34" charset="0"/>
              </a:rPr>
              <a:t>collected globally</a:t>
            </a:r>
          </a:p>
        </p:txBody>
      </p:sp>
      <p:cxnSp>
        <p:nvCxnSpPr>
          <p:cNvPr id="14" name="Straight Arrow Connector 13">
            <a:extLst>
              <a:ext uri="{FF2B5EF4-FFF2-40B4-BE49-F238E27FC236}">
                <a16:creationId xmlns:a16="http://schemas.microsoft.com/office/drawing/2014/main" id="{C7162553-3C72-B94A-A708-81F3F317B3F6}"/>
              </a:ext>
            </a:extLst>
          </p:cNvPr>
          <p:cNvCxnSpPr/>
          <p:nvPr/>
        </p:nvCxnSpPr>
        <p:spPr>
          <a:xfrm>
            <a:off x="6657409" y="4598565"/>
            <a:ext cx="162684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159793-7662-2F45-AF62-2B7BD05EE49F}"/>
              </a:ext>
            </a:extLst>
          </p:cNvPr>
          <p:cNvCxnSpPr>
            <a:cxnSpLocks/>
          </p:cNvCxnSpPr>
          <p:nvPr/>
        </p:nvCxnSpPr>
        <p:spPr>
          <a:xfrm>
            <a:off x="4469739" y="3458619"/>
            <a:ext cx="696449" cy="798084"/>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BBDA9A6-6B81-5E43-979C-2156163C7FDC}"/>
              </a:ext>
            </a:extLst>
          </p:cNvPr>
          <p:cNvSpPr/>
          <p:nvPr/>
        </p:nvSpPr>
        <p:spPr bwMode="ltGray">
          <a:xfrm>
            <a:off x="4629874" y="4083552"/>
            <a:ext cx="2305675" cy="2305675"/>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8" name="Picture 17" descr="A close up of electronics&#10;&#10;Description automatically generated">
            <a:extLst>
              <a:ext uri="{FF2B5EF4-FFF2-40B4-BE49-F238E27FC236}">
                <a16:creationId xmlns:a16="http://schemas.microsoft.com/office/drawing/2014/main" id="{23E51E4B-3B2C-1E45-A3E6-10F86F4FD0B5}"/>
              </a:ext>
            </a:extLst>
          </p:cNvPr>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776162" y="4137026"/>
            <a:ext cx="721011" cy="540758"/>
          </a:xfrm>
          <a:prstGeom prst="rect">
            <a:avLst/>
          </a:prstGeom>
        </p:spPr>
      </p:pic>
    </p:spTree>
    <p:extLst>
      <p:ext uri="{BB962C8B-B14F-4D97-AF65-F5344CB8AC3E}">
        <p14:creationId xmlns:p14="http://schemas.microsoft.com/office/powerpoint/2010/main" val="308089210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C74911AD-C043-6441-8F21-EDABE3B3D5C1}"/>
              </a:ext>
            </a:extLst>
          </p:cNvPr>
          <p:cNvGrpSpPr/>
          <p:nvPr/>
        </p:nvGrpSpPr>
        <p:grpSpPr>
          <a:xfrm>
            <a:off x="1703965" y="4347105"/>
            <a:ext cx="2528154" cy="502920"/>
            <a:chOff x="-185005" y="4249543"/>
            <a:chExt cx="2528154" cy="502920"/>
          </a:xfrm>
        </p:grpSpPr>
        <p:pic>
          <p:nvPicPr>
            <p:cNvPr id="75" name="Picture 74">
              <a:extLst>
                <a:ext uri="{FF2B5EF4-FFF2-40B4-BE49-F238E27FC236}">
                  <a16:creationId xmlns:a16="http://schemas.microsoft.com/office/drawing/2014/main" id="{AA9E1B68-F8D3-5244-862A-680969061531}"/>
                </a:ext>
              </a:extLst>
            </p:cNvPr>
            <p:cNvPicPr>
              <a:picLocks noChangeAspect="1"/>
            </p:cNvPicPr>
            <p:nvPr/>
          </p:nvPicPr>
          <p:blipFill>
            <a:blip r:embed="rId4"/>
            <a:stretch>
              <a:fillRect/>
            </a:stretch>
          </p:blipFill>
          <p:spPr>
            <a:xfrm>
              <a:off x="1346787" y="4249543"/>
              <a:ext cx="493490" cy="502920"/>
            </a:xfrm>
            <a:prstGeom prst="rect">
              <a:avLst/>
            </a:prstGeom>
          </p:spPr>
        </p:pic>
        <p:pic>
          <p:nvPicPr>
            <p:cNvPr id="76" name="Picture 75">
              <a:extLst>
                <a:ext uri="{FF2B5EF4-FFF2-40B4-BE49-F238E27FC236}">
                  <a16:creationId xmlns:a16="http://schemas.microsoft.com/office/drawing/2014/main" id="{594F3815-97AA-8E4B-8575-DDAB86BDCB10}"/>
                </a:ext>
              </a:extLst>
            </p:cNvPr>
            <p:cNvPicPr>
              <a:picLocks noChangeAspect="1"/>
            </p:cNvPicPr>
            <p:nvPr/>
          </p:nvPicPr>
          <p:blipFill>
            <a:blip r:embed="rId5"/>
            <a:stretch>
              <a:fillRect/>
            </a:stretch>
          </p:blipFill>
          <p:spPr>
            <a:xfrm>
              <a:off x="-185005" y="4249543"/>
              <a:ext cx="896112" cy="501263"/>
            </a:xfrm>
            <a:prstGeom prst="rect">
              <a:avLst/>
            </a:prstGeom>
          </p:spPr>
        </p:pic>
        <p:pic>
          <p:nvPicPr>
            <p:cNvPr id="77" name="Picture 76">
              <a:extLst>
                <a:ext uri="{FF2B5EF4-FFF2-40B4-BE49-F238E27FC236}">
                  <a16:creationId xmlns:a16="http://schemas.microsoft.com/office/drawing/2014/main" id="{B5356FCF-49A1-BD4E-A883-2F9224FF715C}"/>
                </a:ext>
              </a:extLst>
            </p:cNvPr>
            <p:cNvPicPr>
              <a:picLocks noChangeAspect="1"/>
            </p:cNvPicPr>
            <p:nvPr/>
          </p:nvPicPr>
          <p:blipFill>
            <a:blip r:embed="rId6"/>
            <a:stretch>
              <a:fillRect/>
            </a:stretch>
          </p:blipFill>
          <p:spPr>
            <a:xfrm>
              <a:off x="1907809" y="4249543"/>
              <a:ext cx="435340" cy="502920"/>
            </a:xfrm>
            <a:prstGeom prst="rect">
              <a:avLst/>
            </a:prstGeom>
          </p:spPr>
        </p:pic>
        <p:pic>
          <p:nvPicPr>
            <p:cNvPr id="78" name="Picture 77">
              <a:extLst>
                <a:ext uri="{FF2B5EF4-FFF2-40B4-BE49-F238E27FC236}">
                  <a16:creationId xmlns:a16="http://schemas.microsoft.com/office/drawing/2014/main" id="{28E1B1FD-98DB-B148-A258-B3C394F2DB36}"/>
                </a:ext>
              </a:extLst>
            </p:cNvPr>
            <p:cNvPicPr>
              <a:picLocks noChangeAspect="1"/>
            </p:cNvPicPr>
            <p:nvPr/>
          </p:nvPicPr>
          <p:blipFill>
            <a:blip r:embed="rId7"/>
            <a:stretch>
              <a:fillRect/>
            </a:stretch>
          </p:blipFill>
          <p:spPr>
            <a:xfrm>
              <a:off x="778639" y="4249543"/>
              <a:ext cx="500616" cy="502185"/>
            </a:xfrm>
            <a:prstGeom prst="rect">
              <a:avLst/>
            </a:prstGeom>
          </p:spPr>
        </p:pic>
      </p:grpSp>
      <p:sp>
        <p:nvSpPr>
          <p:cNvPr id="3" name="Rectangle 2">
            <a:extLst>
              <a:ext uri="{FF2B5EF4-FFF2-40B4-BE49-F238E27FC236}">
                <a16:creationId xmlns:a16="http://schemas.microsoft.com/office/drawing/2014/main" id="{550D8B87-4D03-8F48-AAAC-0419F91AE2E0}"/>
              </a:ext>
            </a:extLst>
          </p:cNvPr>
          <p:cNvSpPr/>
          <p:nvPr/>
        </p:nvSpPr>
        <p:spPr>
          <a:xfrm>
            <a:off x="5445768" y="4189509"/>
            <a:ext cx="3431638" cy="8091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25"/>
            <a:endParaRPr lang="en-US" sz="2400">
              <a:solidFill>
                <a:srgbClr val="FFFFFF"/>
              </a:solidFill>
              <a:latin typeface="Arial"/>
            </a:endParaRPr>
          </a:p>
        </p:txBody>
      </p:sp>
      <p:pic>
        <p:nvPicPr>
          <p:cNvPr id="31" name="Shape 796">
            <a:extLst>
              <a:ext uri="{FF2B5EF4-FFF2-40B4-BE49-F238E27FC236}">
                <a16:creationId xmlns:a16="http://schemas.microsoft.com/office/drawing/2014/main" id="{ED29AEA6-D03A-3E4A-A122-0F14321032F8}"/>
              </a:ext>
            </a:extLst>
          </p:cNvPr>
          <p:cNvPicPr preferRelativeResize="0"/>
          <p:nvPr/>
        </p:nvPicPr>
        <p:blipFill>
          <a:blip r:embed="rId8" cstate="print">
            <a:alphaModFix/>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62840" y="4162058"/>
            <a:ext cx="676047" cy="832125"/>
          </a:xfrm>
          <a:prstGeom prst="rect">
            <a:avLst/>
          </a:prstGeom>
          <a:noFill/>
          <a:ln>
            <a:noFill/>
          </a:ln>
        </p:spPr>
      </p:pic>
      <p:sp>
        <p:nvSpPr>
          <p:cNvPr id="33" name="TextBox 32">
            <a:extLst>
              <a:ext uri="{FF2B5EF4-FFF2-40B4-BE49-F238E27FC236}">
                <a16:creationId xmlns:a16="http://schemas.microsoft.com/office/drawing/2014/main" id="{3A61A3C2-EF1A-DC41-A503-D1CC813A0F0A}"/>
              </a:ext>
            </a:extLst>
          </p:cNvPr>
          <p:cNvSpPr txBox="1"/>
          <p:nvPr/>
        </p:nvSpPr>
        <p:spPr>
          <a:xfrm>
            <a:off x="4749302" y="4961542"/>
            <a:ext cx="2103120" cy="832126"/>
          </a:xfrm>
          <a:prstGeom prst="rect">
            <a:avLst/>
          </a:prstGeom>
          <a:noFill/>
        </p:spPr>
        <p:txBody>
          <a:bodyPr wrap="square" lIns="0" tIns="0" rIns="0" bIns="0" rtlCol="0" anchor="ctr">
            <a:noAutofit/>
          </a:bodyPr>
          <a:lstStyle/>
          <a:p>
            <a:pPr algn="ctr" defTabSz="609325"/>
            <a:r>
              <a:rPr lang="en-US" b="1" dirty="0">
                <a:solidFill>
                  <a:schemeClr val="bg1"/>
                </a:solidFill>
                <a:latin typeface="Calibri" panose="020F0502020204030204" pitchFamily="34" charset="0"/>
                <a:cs typeface="Calibri" panose="020F0502020204030204" pitchFamily="34" charset="0"/>
              </a:rPr>
              <a:t>Regional Fixed-Site </a:t>
            </a:r>
            <a:br>
              <a:rPr lang="en-US" b="1" dirty="0">
                <a:solidFill>
                  <a:schemeClr val="bg1"/>
                </a:solidFill>
                <a:latin typeface="Calibri" panose="020F0502020204030204" pitchFamily="34" charset="0"/>
                <a:cs typeface="Calibri" panose="020F0502020204030204" pitchFamily="34" charset="0"/>
              </a:rPr>
            </a:br>
            <a:r>
              <a:rPr lang="en-US" b="1" dirty="0">
                <a:solidFill>
                  <a:schemeClr val="bg1"/>
                </a:solidFill>
                <a:latin typeface="Calibri" panose="020F0502020204030204" pitchFamily="34" charset="0"/>
                <a:cs typeface="Calibri" panose="020F0502020204030204" pitchFamily="34" charset="0"/>
              </a:rPr>
              <a:t>Data Center</a:t>
            </a:r>
          </a:p>
        </p:txBody>
      </p:sp>
      <p:pic>
        <p:nvPicPr>
          <p:cNvPr id="36" name="Picture 35">
            <a:extLst>
              <a:ext uri="{FF2B5EF4-FFF2-40B4-BE49-F238E27FC236}">
                <a16:creationId xmlns:a16="http://schemas.microsoft.com/office/drawing/2014/main" id="{868FBC5F-45ED-2F47-9C52-6F594C847046}"/>
              </a:ext>
            </a:extLst>
          </p:cNvPr>
          <p:cNvPicPr>
            <a:picLocks noChangeAspect="1"/>
          </p:cNvPicPr>
          <p:nvPr/>
        </p:nvPicPr>
        <p:blipFill rotWithShape="1">
          <a:blip r:embed="rId10">
            <a:duotone>
              <a:schemeClr val="accent4">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rcRect l="62395" t="26119" r="9829" b="27705"/>
          <a:stretch/>
        </p:blipFill>
        <p:spPr>
          <a:xfrm>
            <a:off x="9619813" y="4292188"/>
            <a:ext cx="519635" cy="571865"/>
          </a:xfrm>
          <a:prstGeom prst="rect">
            <a:avLst/>
          </a:prstGeom>
          <a:solidFill>
            <a:srgbClr val="FFFFFF">
              <a:shade val="85000"/>
            </a:srgbClr>
          </a:solidFill>
          <a:ln w="38100" cap="sq">
            <a:solidFill>
              <a:schemeClr val="bg1"/>
            </a:solidFill>
            <a:miter lim="800000"/>
          </a:ln>
          <a:effectLst>
            <a:outerShdw blurRad="50800" dist="38100" dir="2700000" algn="tl"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7" name="TextBox 36">
            <a:extLst>
              <a:ext uri="{FF2B5EF4-FFF2-40B4-BE49-F238E27FC236}">
                <a16:creationId xmlns:a16="http://schemas.microsoft.com/office/drawing/2014/main" id="{D848BEE8-A589-424D-A3F9-420916A708CF}"/>
              </a:ext>
            </a:extLst>
          </p:cNvPr>
          <p:cNvSpPr txBox="1"/>
          <p:nvPr/>
        </p:nvSpPr>
        <p:spPr>
          <a:xfrm>
            <a:off x="8497704" y="4866533"/>
            <a:ext cx="2103120" cy="674412"/>
          </a:xfrm>
          <a:prstGeom prst="rect">
            <a:avLst/>
          </a:prstGeom>
          <a:noFill/>
        </p:spPr>
        <p:txBody>
          <a:bodyPr wrap="square" lIns="0" tIns="0" rIns="0" bIns="0" rtlCol="0" anchor="ctr">
            <a:noAutofit/>
          </a:bodyPr>
          <a:lstStyle/>
          <a:p>
            <a:pPr algn="ctr" defTabSz="609325"/>
            <a:r>
              <a:rPr lang="en-US" sz="1999" b="1" dirty="0">
                <a:solidFill>
                  <a:schemeClr val="bg1"/>
                </a:solidFill>
                <a:latin typeface="Calibri" panose="020F0502020204030204" pitchFamily="34" charset="0"/>
                <a:cs typeface="Calibri" panose="020F0502020204030204" pitchFamily="34" charset="0"/>
              </a:rPr>
              <a:t>Tactical Edge</a:t>
            </a:r>
          </a:p>
        </p:txBody>
      </p:sp>
      <p:sp>
        <p:nvSpPr>
          <p:cNvPr id="39" name="TextBox 38">
            <a:extLst>
              <a:ext uri="{FF2B5EF4-FFF2-40B4-BE49-F238E27FC236}">
                <a16:creationId xmlns:a16="http://schemas.microsoft.com/office/drawing/2014/main" id="{6745A3C6-F6D6-A942-A6CE-95DB3710AFCD}"/>
              </a:ext>
            </a:extLst>
          </p:cNvPr>
          <p:cNvSpPr txBox="1"/>
          <p:nvPr/>
        </p:nvSpPr>
        <p:spPr>
          <a:xfrm>
            <a:off x="4749302" y="5642093"/>
            <a:ext cx="2103120" cy="674411"/>
          </a:xfrm>
          <a:prstGeom prst="rect">
            <a:avLst/>
          </a:prstGeom>
          <a:noFill/>
        </p:spPr>
        <p:txBody>
          <a:bodyPr wrap="square" lIns="0" tIns="0" rIns="0" bIns="0" rtlCol="0" anchor="ctr">
            <a:noAutofit/>
          </a:bodyPr>
          <a:lstStyle/>
          <a:p>
            <a:pPr algn="ctr" defTabSz="609325"/>
            <a:r>
              <a:rPr lang="en-US" sz="1600" dirty="0">
                <a:solidFill>
                  <a:schemeClr val="bg1"/>
                </a:solidFill>
                <a:latin typeface="Calibri" panose="020F0502020204030204" pitchFamily="34" charset="0"/>
                <a:cs typeface="Calibri" panose="020F0502020204030204" pitchFamily="34" charset="0"/>
              </a:rPr>
              <a:t>Data Collection </a:t>
            </a:r>
            <a:br>
              <a:rPr lang="en-US" sz="1600" dirty="0">
                <a:solidFill>
                  <a:schemeClr val="bg1"/>
                </a:solidFill>
                <a:latin typeface="Calibri" panose="020F0502020204030204" pitchFamily="34" charset="0"/>
                <a:cs typeface="Calibri" panose="020F0502020204030204" pitchFamily="34" charset="0"/>
              </a:rPr>
            </a:br>
            <a:r>
              <a:rPr lang="en-US" sz="1600" dirty="0">
                <a:solidFill>
                  <a:schemeClr val="bg1"/>
                </a:solidFill>
                <a:latin typeface="Calibri" panose="020F0502020204030204" pitchFamily="34" charset="0"/>
                <a:cs typeface="Calibri" panose="020F0502020204030204" pitchFamily="34" charset="0"/>
              </a:rPr>
              <a:t>&amp; Processing</a:t>
            </a:r>
          </a:p>
        </p:txBody>
      </p:sp>
      <p:grpSp>
        <p:nvGrpSpPr>
          <p:cNvPr id="7" name="Group 6">
            <a:extLst>
              <a:ext uri="{FF2B5EF4-FFF2-40B4-BE49-F238E27FC236}">
                <a16:creationId xmlns:a16="http://schemas.microsoft.com/office/drawing/2014/main" id="{09EEEC57-1D3C-7646-8DE7-04296769D0E6}"/>
              </a:ext>
            </a:extLst>
          </p:cNvPr>
          <p:cNvGrpSpPr/>
          <p:nvPr/>
        </p:nvGrpSpPr>
        <p:grpSpPr>
          <a:xfrm>
            <a:off x="2358702" y="731208"/>
            <a:ext cx="3534339" cy="3387070"/>
            <a:chOff x="1753589" y="378335"/>
            <a:chExt cx="3387149" cy="3387149"/>
          </a:xfrm>
        </p:grpSpPr>
        <p:pic>
          <p:nvPicPr>
            <p:cNvPr id="4" name="Graphic 3" descr="Cloud">
              <a:extLst>
                <a:ext uri="{FF2B5EF4-FFF2-40B4-BE49-F238E27FC236}">
                  <a16:creationId xmlns:a16="http://schemas.microsoft.com/office/drawing/2014/main" id="{70A786DA-F85E-E24D-AABA-6FC58BBC2C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53589" y="378335"/>
              <a:ext cx="3387149" cy="3387149"/>
            </a:xfrm>
            <a:prstGeom prst="rect">
              <a:avLst/>
            </a:prstGeom>
          </p:spPr>
        </p:pic>
        <p:pic>
          <p:nvPicPr>
            <p:cNvPr id="40" name="Graphic 39" descr="Cloud">
              <a:extLst>
                <a:ext uri="{FF2B5EF4-FFF2-40B4-BE49-F238E27FC236}">
                  <a16:creationId xmlns:a16="http://schemas.microsoft.com/office/drawing/2014/main" id="{13A804FF-EB8B-9449-807A-B7A30BAC979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1243" y="425989"/>
              <a:ext cx="3291840" cy="3291840"/>
            </a:xfrm>
            <a:prstGeom prst="rect">
              <a:avLst/>
            </a:prstGeom>
          </p:spPr>
        </p:pic>
      </p:grpSp>
      <p:sp>
        <p:nvSpPr>
          <p:cNvPr id="41" name="TextBox 40">
            <a:extLst>
              <a:ext uri="{FF2B5EF4-FFF2-40B4-BE49-F238E27FC236}">
                <a16:creationId xmlns:a16="http://schemas.microsoft.com/office/drawing/2014/main" id="{60EDCDCA-7227-8748-91C4-3620E2252C0C}"/>
              </a:ext>
            </a:extLst>
          </p:cNvPr>
          <p:cNvSpPr txBox="1"/>
          <p:nvPr/>
        </p:nvSpPr>
        <p:spPr>
          <a:xfrm>
            <a:off x="8497704" y="5362038"/>
            <a:ext cx="2103120" cy="674411"/>
          </a:xfrm>
          <a:prstGeom prst="rect">
            <a:avLst/>
          </a:prstGeom>
          <a:noFill/>
        </p:spPr>
        <p:txBody>
          <a:bodyPr wrap="square" lIns="0" tIns="0" rIns="0" bIns="0" rtlCol="0" anchor="ctr">
            <a:noAutofit/>
          </a:bodyPr>
          <a:lstStyle/>
          <a:p>
            <a:pPr algn="ctr" defTabSz="609325"/>
            <a:r>
              <a:rPr lang="en-US" sz="1600" dirty="0">
                <a:solidFill>
                  <a:schemeClr val="bg1"/>
                </a:solidFill>
                <a:latin typeface="Calibri" panose="020F0502020204030204" pitchFamily="34" charset="0"/>
                <a:cs typeface="Calibri" panose="020F0502020204030204" pitchFamily="34" charset="0"/>
              </a:rPr>
              <a:t>Information Consumers running Mission Apps</a:t>
            </a:r>
          </a:p>
        </p:txBody>
      </p:sp>
      <p:sp>
        <p:nvSpPr>
          <p:cNvPr id="8" name="Title 7">
            <a:extLst>
              <a:ext uri="{FF2B5EF4-FFF2-40B4-BE49-F238E27FC236}">
                <a16:creationId xmlns:a16="http://schemas.microsoft.com/office/drawing/2014/main" id="{9D213691-9E8F-4E4B-8478-0E70F1194C07}"/>
              </a:ext>
            </a:extLst>
          </p:cNvPr>
          <p:cNvSpPr>
            <a:spLocks noGrp="1"/>
          </p:cNvSpPr>
          <p:nvPr>
            <p:ph type="title"/>
          </p:nvPr>
        </p:nvSpPr>
        <p:spPr/>
        <p:txBody>
          <a:bodyPr/>
          <a:lstStyle/>
          <a:p>
            <a:r>
              <a:rPr lang="en-US" dirty="0"/>
              <a:t>Deploying an Edge-to-Cloud Data Fabric with HPE EZMERAL</a:t>
            </a:r>
          </a:p>
        </p:txBody>
      </p:sp>
      <p:sp>
        <p:nvSpPr>
          <p:cNvPr id="42" name="TextBox 41">
            <a:extLst>
              <a:ext uri="{FF2B5EF4-FFF2-40B4-BE49-F238E27FC236}">
                <a16:creationId xmlns:a16="http://schemas.microsoft.com/office/drawing/2014/main" id="{F04B5753-3063-ED48-98C2-22791AFAAF09}"/>
              </a:ext>
            </a:extLst>
          </p:cNvPr>
          <p:cNvSpPr txBox="1"/>
          <p:nvPr/>
        </p:nvSpPr>
        <p:spPr>
          <a:xfrm>
            <a:off x="2840674" y="2073069"/>
            <a:ext cx="2412124" cy="1036980"/>
          </a:xfrm>
          <a:prstGeom prst="rect">
            <a:avLst/>
          </a:prstGeom>
          <a:noFill/>
        </p:spPr>
        <p:txBody>
          <a:bodyPr wrap="square" lIns="0" tIns="0" rIns="0" bIns="0" rtlCol="0" anchor="ctr">
            <a:noAutofit/>
          </a:bodyPr>
          <a:lstStyle/>
          <a:p>
            <a:pPr algn="ctr" defTabSz="609325"/>
            <a:r>
              <a:rPr lang="en-US" dirty="0">
                <a:solidFill>
                  <a:srgbClr val="000000"/>
                </a:solidFill>
                <a:latin typeface="Calibri" panose="020F0502020204030204" pitchFamily="34" charset="0"/>
                <a:cs typeface="Calibri" panose="020F0502020204030204" pitchFamily="34" charset="0"/>
              </a:rPr>
              <a:t>ML/AI</a:t>
            </a:r>
          </a:p>
          <a:p>
            <a:pPr algn="ctr" defTabSz="609325"/>
            <a:r>
              <a:rPr lang="en-US" dirty="0">
                <a:solidFill>
                  <a:srgbClr val="000000"/>
                </a:solidFill>
                <a:latin typeface="Calibri" panose="020F0502020204030204" pitchFamily="34" charset="0"/>
                <a:cs typeface="Calibri" panose="020F0502020204030204" pitchFamily="34" charset="0"/>
              </a:rPr>
              <a:t>on information </a:t>
            </a:r>
            <a:br>
              <a:rPr lang="en-US" dirty="0">
                <a:solidFill>
                  <a:srgbClr val="000000"/>
                </a:solidFill>
                <a:latin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cs typeface="Calibri" panose="020F0502020204030204" pitchFamily="34" charset="0"/>
              </a:rPr>
              <a:t>collected globally</a:t>
            </a:r>
          </a:p>
        </p:txBody>
      </p:sp>
      <p:cxnSp>
        <p:nvCxnSpPr>
          <p:cNvPr id="14" name="Straight Arrow Connector 13">
            <a:extLst>
              <a:ext uri="{FF2B5EF4-FFF2-40B4-BE49-F238E27FC236}">
                <a16:creationId xmlns:a16="http://schemas.microsoft.com/office/drawing/2014/main" id="{C7162553-3C72-B94A-A708-81F3F317B3F6}"/>
              </a:ext>
            </a:extLst>
          </p:cNvPr>
          <p:cNvCxnSpPr/>
          <p:nvPr/>
        </p:nvCxnSpPr>
        <p:spPr>
          <a:xfrm>
            <a:off x="6657409" y="4598565"/>
            <a:ext cx="162684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159793-7662-2F45-AF62-2B7BD05EE49F}"/>
              </a:ext>
            </a:extLst>
          </p:cNvPr>
          <p:cNvCxnSpPr>
            <a:cxnSpLocks/>
          </p:cNvCxnSpPr>
          <p:nvPr/>
        </p:nvCxnSpPr>
        <p:spPr>
          <a:xfrm>
            <a:off x="4469739" y="3458619"/>
            <a:ext cx="696449" cy="798084"/>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close up of electronics&#10;&#10;Description automatically generated">
            <a:extLst>
              <a:ext uri="{FF2B5EF4-FFF2-40B4-BE49-F238E27FC236}">
                <a16:creationId xmlns:a16="http://schemas.microsoft.com/office/drawing/2014/main" id="{316F60E7-DCA1-E946-870E-DF6A1DCAC24F}"/>
              </a:ext>
            </a:extLst>
          </p:cNvPr>
          <p:cNvPicPr>
            <a:picLocks noChangeAspect="1"/>
          </p:cNvPicPr>
          <p:nvPr/>
        </p:nvPicPr>
        <p:blipFill>
          <a:blip r:embed="rId1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776162" y="4137026"/>
            <a:ext cx="721011" cy="540758"/>
          </a:xfrm>
          <a:prstGeom prst="rect">
            <a:avLst/>
          </a:prstGeom>
        </p:spPr>
      </p:pic>
    </p:spTree>
    <p:custDataLst>
      <p:tags r:id="rId1"/>
    </p:custDataLst>
    <p:extLst>
      <p:ext uri="{BB962C8B-B14F-4D97-AF65-F5344CB8AC3E}">
        <p14:creationId xmlns:p14="http://schemas.microsoft.com/office/powerpoint/2010/main" val="10414699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63" presetClass="path" presetSubtype="0" accel="50000" decel="50000" fill="hold" nodeType="withEffect">
                                  <p:stCondLst>
                                    <p:cond delay="0"/>
                                  </p:stCondLst>
                                  <p:childTnLst>
                                    <p:animMotion origin="layout" path="M -2.52409E-6 -3.7037E-7 L 0.34957 -3.7037E-7 " pathEditMode="relative" rAng="0" ptsTypes="AA">
                                      <p:cBhvr>
                                        <p:cTn id="9" dur="3000" fill="hold"/>
                                        <p:tgtEl>
                                          <p:spTgt spid="73"/>
                                        </p:tgtEl>
                                        <p:attrNameLst>
                                          <p:attrName>ppt_x</p:attrName>
                                          <p:attrName>ppt_y</p:attrName>
                                        </p:attrNameLst>
                                      </p:cBhvr>
                                      <p:rCtr x="174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Shape 796">
            <a:extLst>
              <a:ext uri="{FF2B5EF4-FFF2-40B4-BE49-F238E27FC236}">
                <a16:creationId xmlns:a16="http://schemas.microsoft.com/office/drawing/2014/main" id="{ED29AEA6-D03A-3E4A-A122-0F14321032F8}"/>
              </a:ext>
            </a:extLst>
          </p:cNvPr>
          <p:cNvPicPr preferRelativeResize="0"/>
          <p:nvPr/>
        </p:nvPicPr>
        <p:blipFill>
          <a:blip r:embed="rId4" cstate="print">
            <a:alphaModFix/>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62840" y="4162058"/>
            <a:ext cx="676047" cy="832125"/>
          </a:xfrm>
          <a:prstGeom prst="rect">
            <a:avLst/>
          </a:prstGeom>
          <a:noFill/>
          <a:ln>
            <a:noFill/>
          </a:ln>
        </p:spPr>
      </p:pic>
      <p:sp>
        <p:nvSpPr>
          <p:cNvPr id="33" name="TextBox 32">
            <a:extLst>
              <a:ext uri="{FF2B5EF4-FFF2-40B4-BE49-F238E27FC236}">
                <a16:creationId xmlns:a16="http://schemas.microsoft.com/office/drawing/2014/main" id="{3A61A3C2-EF1A-DC41-A503-D1CC813A0F0A}"/>
              </a:ext>
            </a:extLst>
          </p:cNvPr>
          <p:cNvSpPr txBox="1"/>
          <p:nvPr/>
        </p:nvSpPr>
        <p:spPr>
          <a:xfrm>
            <a:off x="4749302" y="4961542"/>
            <a:ext cx="2103120" cy="832126"/>
          </a:xfrm>
          <a:prstGeom prst="rect">
            <a:avLst/>
          </a:prstGeom>
          <a:noFill/>
        </p:spPr>
        <p:txBody>
          <a:bodyPr wrap="square" lIns="0" tIns="0" rIns="0" bIns="0" rtlCol="0" anchor="ctr">
            <a:noAutofit/>
          </a:bodyPr>
          <a:lstStyle/>
          <a:p>
            <a:pPr algn="ctr" defTabSz="609325"/>
            <a:r>
              <a:rPr lang="en-US" b="1" dirty="0">
                <a:solidFill>
                  <a:schemeClr val="bg1"/>
                </a:solidFill>
                <a:latin typeface="Calibri" panose="020F0502020204030204" pitchFamily="34" charset="0"/>
                <a:cs typeface="Calibri" panose="020F0502020204030204" pitchFamily="34" charset="0"/>
              </a:rPr>
              <a:t>Regional Fixed-Site </a:t>
            </a:r>
            <a:br>
              <a:rPr lang="en-US" b="1" dirty="0">
                <a:solidFill>
                  <a:schemeClr val="bg1"/>
                </a:solidFill>
                <a:latin typeface="Calibri" panose="020F0502020204030204" pitchFamily="34" charset="0"/>
                <a:cs typeface="Calibri" panose="020F0502020204030204" pitchFamily="34" charset="0"/>
              </a:rPr>
            </a:br>
            <a:r>
              <a:rPr lang="en-US" b="1" dirty="0">
                <a:solidFill>
                  <a:schemeClr val="bg1"/>
                </a:solidFill>
                <a:latin typeface="Calibri" panose="020F0502020204030204" pitchFamily="34" charset="0"/>
                <a:cs typeface="Calibri" panose="020F0502020204030204" pitchFamily="34" charset="0"/>
              </a:rPr>
              <a:t>Data Center</a:t>
            </a:r>
          </a:p>
        </p:txBody>
      </p:sp>
      <p:pic>
        <p:nvPicPr>
          <p:cNvPr id="36" name="Picture 35">
            <a:extLst>
              <a:ext uri="{FF2B5EF4-FFF2-40B4-BE49-F238E27FC236}">
                <a16:creationId xmlns:a16="http://schemas.microsoft.com/office/drawing/2014/main" id="{868FBC5F-45ED-2F47-9C52-6F594C847046}"/>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rcRect l="62395" t="26119" r="9829" b="27705"/>
          <a:stretch/>
        </p:blipFill>
        <p:spPr>
          <a:xfrm>
            <a:off x="9619813" y="4292188"/>
            <a:ext cx="519635" cy="571865"/>
          </a:xfrm>
          <a:prstGeom prst="rect">
            <a:avLst/>
          </a:prstGeom>
          <a:solidFill>
            <a:srgbClr val="FFFFFF">
              <a:shade val="85000"/>
            </a:srgbClr>
          </a:solidFill>
          <a:ln w="38100" cap="sq">
            <a:solidFill>
              <a:schemeClr val="bg1"/>
            </a:solidFill>
            <a:miter lim="800000"/>
          </a:ln>
          <a:effectLst>
            <a:outerShdw blurRad="50800" dist="38100" dir="2700000" algn="tl"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7" name="TextBox 36">
            <a:extLst>
              <a:ext uri="{FF2B5EF4-FFF2-40B4-BE49-F238E27FC236}">
                <a16:creationId xmlns:a16="http://schemas.microsoft.com/office/drawing/2014/main" id="{D848BEE8-A589-424D-A3F9-420916A708CF}"/>
              </a:ext>
            </a:extLst>
          </p:cNvPr>
          <p:cNvSpPr txBox="1"/>
          <p:nvPr/>
        </p:nvSpPr>
        <p:spPr>
          <a:xfrm>
            <a:off x="8497704" y="4866533"/>
            <a:ext cx="2103120" cy="674412"/>
          </a:xfrm>
          <a:prstGeom prst="rect">
            <a:avLst/>
          </a:prstGeom>
          <a:noFill/>
        </p:spPr>
        <p:txBody>
          <a:bodyPr wrap="square" lIns="0" tIns="0" rIns="0" bIns="0" rtlCol="0" anchor="ctr">
            <a:noAutofit/>
          </a:bodyPr>
          <a:lstStyle/>
          <a:p>
            <a:pPr algn="ctr" defTabSz="609325"/>
            <a:r>
              <a:rPr lang="en-US" sz="1999" b="1" dirty="0">
                <a:solidFill>
                  <a:schemeClr val="bg1"/>
                </a:solidFill>
                <a:latin typeface="Calibri" panose="020F0502020204030204" pitchFamily="34" charset="0"/>
                <a:cs typeface="Calibri" panose="020F0502020204030204" pitchFamily="34" charset="0"/>
              </a:rPr>
              <a:t>Tactical Edge</a:t>
            </a:r>
          </a:p>
        </p:txBody>
      </p:sp>
      <p:sp>
        <p:nvSpPr>
          <p:cNvPr id="39" name="TextBox 38">
            <a:extLst>
              <a:ext uri="{FF2B5EF4-FFF2-40B4-BE49-F238E27FC236}">
                <a16:creationId xmlns:a16="http://schemas.microsoft.com/office/drawing/2014/main" id="{6745A3C6-F6D6-A942-A6CE-95DB3710AFCD}"/>
              </a:ext>
            </a:extLst>
          </p:cNvPr>
          <p:cNvSpPr txBox="1"/>
          <p:nvPr/>
        </p:nvSpPr>
        <p:spPr>
          <a:xfrm>
            <a:off x="4749302" y="5642093"/>
            <a:ext cx="2103120" cy="674411"/>
          </a:xfrm>
          <a:prstGeom prst="rect">
            <a:avLst/>
          </a:prstGeom>
          <a:noFill/>
        </p:spPr>
        <p:txBody>
          <a:bodyPr wrap="square" lIns="0" tIns="0" rIns="0" bIns="0" rtlCol="0" anchor="ctr">
            <a:noAutofit/>
          </a:bodyPr>
          <a:lstStyle/>
          <a:p>
            <a:pPr algn="ctr" defTabSz="609325"/>
            <a:r>
              <a:rPr lang="en-US" sz="1600" dirty="0">
                <a:solidFill>
                  <a:schemeClr val="bg1"/>
                </a:solidFill>
                <a:latin typeface="Calibri" panose="020F0502020204030204" pitchFamily="34" charset="0"/>
                <a:cs typeface="Calibri" panose="020F0502020204030204" pitchFamily="34" charset="0"/>
              </a:rPr>
              <a:t>Data Collection </a:t>
            </a:r>
            <a:br>
              <a:rPr lang="en-US" sz="1600" dirty="0">
                <a:solidFill>
                  <a:schemeClr val="bg1"/>
                </a:solidFill>
                <a:latin typeface="Calibri" panose="020F0502020204030204" pitchFamily="34" charset="0"/>
                <a:cs typeface="Calibri" panose="020F0502020204030204" pitchFamily="34" charset="0"/>
              </a:rPr>
            </a:br>
            <a:r>
              <a:rPr lang="en-US" sz="1600" dirty="0">
                <a:solidFill>
                  <a:schemeClr val="bg1"/>
                </a:solidFill>
                <a:latin typeface="Calibri" panose="020F0502020204030204" pitchFamily="34" charset="0"/>
                <a:cs typeface="Calibri" panose="020F0502020204030204" pitchFamily="34" charset="0"/>
              </a:rPr>
              <a:t>&amp; Processing</a:t>
            </a:r>
          </a:p>
        </p:txBody>
      </p:sp>
      <p:grpSp>
        <p:nvGrpSpPr>
          <p:cNvPr id="7" name="Group 6">
            <a:extLst>
              <a:ext uri="{FF2B5EF4-FFF2-40B4-BE49-F238E27FC236}">
                <a16:creationId xmlns:a16="http://schemas.microsoft.com/office/drawing/2014/main" id="{09EEEC57-1D3C-7646-8DE7-04296769D0E6}"/>
              </a:ext>
            </a:extLst>
          </p:cNvPr>
          <p:cNvGrpSpPr/>
          <p:nvPr/>
        </p:nvGrpSpPr>
        <p:grpSpPr>
          <a:xfrm>
            <a:off x="2358702" y="731208"/>
            <a:ext cx="3534339" cy="3387070"/>
            <a:chOff x="1753589" y="378335"/>
            <a:chExt cx="3387149" cy="3387149"/>
          </a:xfrm>
        </p:grpSpPr>
        <p:pic>
          <p:nvPicPr>
            <p:cNvPr id="4" name="Graphic 3" descr="Cloud">
              <a:extLst>
                <a:ext uri="{FF2B5EF4-FFF2-40B4-BE49-F238E27FC236}">
                  <a16:creationId xmlns:a16="http://schemas.microsoft.com/office/drawing/2014/main" id="{70A786DA-F85E-E24D-AABA-6FC58BBC2C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53589" y="378335"/>
              <a:ext cx="3387149" cy="3387149"/>
            </a:xfrm>
            <a:prstGeom prst="rect">
              <a:avLst/>
            </a:prstGeom>
          </p:spPr>
        </p:pic>
        <p:pic>
          <p:nvPicPr>
            <p:cNvPr id="40" name="Graphic 39" descr="Cloud">
              <a:extLst>
                <a:ext uri="{FF2B5EF4-FFF2-40B4-BE49-F238E27FC236}">
                  <a16:creationId xmlns:a16="http://schemas.microsoft.com/office/drawing/2014/main" id="{13A804FF-EB8B-9449-807A-B7A30BAC97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01243" y="425989"/>
              <a:ext cx="3291840" cy="3291840"/>
            </a:xfrm>
            <a:prstGeom prst="rect">
              <a:avLst/>
            </a:prstGeom>
          </p:spPr>
        </p:pic>
      </p:grpSp>
      <p:sp>
        <p:nvSpPr>
          <p:cNvPr id="41" name="TextBox 40">
            <a:extLst>
              <a:ext uri="{FF2B5EF4-FFF2-40B4-BE49-F238E27FC236}">
                <a16:creationId xmlns:a16="http://schemas.microsoft.com/office/drawing/2014/main" id="{60EDCDCA-7227-8748-91C4-3620E2252C0C}"/>
              </a:ext>
            </a:extLst>
          </p:cNvPr>
          <p:cNvSpPr txBox="1"/>
          <p:nvPr/>
        </p:nvSpPr>
        <p:spPr>
          <a:xfrm>
            <a:off x="8497704" y="5362038"/>
            <a:ext cx="2103120" cy="674411"/>
          </a:xfrm>
          <a:prstGeom prst="rect">
            <a:avLst/>
          </a:prstGeom>
          <a:noFill/>
        </p:spPr>
        <p:txBody>
          <a:bodyPr wrap="square" lIns="0" tIns="0" rIns="0" bIns="0" rtlCol="0" anchor="ctr">
            <a:noAutofit/>
          </a:bodyPr>
          <a:lstStyle/>
          <a:p>
            <a:pPr algn="ctr" defTabSz="609325"/>
            <a:r>
              <a:rPr lang="en-US" sz="1600" dirty="0">
                <a:solidFill>
                  <a:schemeClr val="bg1"/>
                </a:solidFill>
                <a:latin typeface="Calibri" panose="020F0502020204030204" pitchFamily="34" charset="0"/>
                <a:cs typeface="Calibri" panose="020F0502020204030204" pitchFamily="34" charset="0"/>
              </a:rPr>
              <a:t>Information Consumers running Mission Apps</a:t>
            </a:r>
          </a:p>
        </p:txBody>
      </p:sp>
      <p:sp>
        <p:nvSpPr>
          <p:cNvPr id="8" name="Title 7">
            <a:extLst>
              <a:ext uri="{FF2B5EF4-FFF2-40B4-BE49-F238E27FC236}">
                <a16:creationId xmlns:a16="http://schemas.microsoft.com/office/drawing/2014/main" id="{9D213691-9E8F-4E4B-8478-0E70F1194C07}"/>
              </a:ext>
            </a:extLst>
          </p:cNvPr>
          <p:cNvSpPr>
            <a:spLocks noGrp="1"/>
          </p:cNvSpPr>
          <p:nvPr>
            <p:ph type="title"/>
          </p:nvPr>
        </p:nvSpPr>
        <p:spPr/>
        <p:txBody>
          <a:bodyPr/>
          <a:lstStyle/>
          <a:p>
            <a:r>
              <a:rPr lang="en-US" dirty="0"/>
              <a:t>Deploying an Edge-to-Cloud Data Fabric with HPE EZMERAL</a:t>
            </a:r>
          </a:p>
        </p:txBody>
      </p:sp>
      <p:sp>
        <p:nvSpPr>
          <p:cNvPr id="42" name="TextBox 41">
            <a:extLst>
              <a:ext uri="{FF2B5EF4-FFF2-40B4-BE49-F238E27FC236}">
                <a16:creationId xmlns:a16="http://schemas.microsoft.com/office/drawing/2014/main" id="{F04B5753-3063-ED48-98C2-22791AFAAF09}"/>
              </a:ext>
            </a:extLst>
          </p:cNvPr>
          <p:cNvSpPr txBox="1"/>
          <p:nvPr/>
        </p:nvSpPr>
        <p:spPr>
          <a:xfrm>
            <a:off x="2840674" y="2073069"/>
            <a:ext cx="2412124" cy="1036980"/>
          </a:xfrm>
          <a:prstGeom prst="rect">
            <a:avLst/>
          </a:prstGeom>
          <a:noFill/>
        </p:spPr>
        <p:txBody>
          <a:bodyPr wrap="square" lIns="0" tIns="0" rIns="0" bIns="0" rtlCol="0" anchor="ctr">
            <a:noAutofit/>
          </a:bodyPr>
          <a:lstStyle/>
          <a:p>
            <a:pPr algn="ctr" defTabSz="609325"/>
            <a:r>
              <a:rPr lang="en-US" dirty="0">
                <a:solidFill>
                  <a:srgbClr val="000000"/>
                </a:solidFill>
                <a:latin typeface="Calibri" panose="020F0502020204030204" pitchFamily="34" charset="0"/>
                <a:cs typeface="Calibri" panose="020F0502020204030204" pitchFamily="34" charset="0"/>
              </a:rPr>
              <a:t>ML/AI</a:t>
            </a:r>
          </a:p>
          <a:p>
            <a:pPr algn="ctr" defTabSz="609325"/>
            <a:r>
              <a:rPr lang="en-US" dirty="0">
                <a:solidFill>
                  <a:srgbClr val="000000"/>
                </a:solidFill>
                <a:latin typeface="Calibri" panose="020F0502020204030204" pitchFamily="34" charset="0"/>
                <a:cs typeface="Calibri" panose="020F0502020204030204" pitchFamily="34" charset="0"/>
              </a:rPr>
              <a:t>on information </a:t>
            </a:r>
            <a:br>
              <a:rPr lang="en-US" dirty="0">
                <a:solidFill>
                  <a:srgbClr val="000000"/>
                </a:solidFill>
                <a:latin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cs typeface="Calibri" panose="020F0502020204030204" pitchFamily="34" charset="0"/>
              </a:rPr>
              <a:t>collected globally</a:t>
            </a:r>
          </a:p>
        </p:txBody>
      </p:sp>
      <p:cxnSp>
        <p:nvCxnSpPr>
          <p:cNvPr id="14" name="Straight Arrow Connector 13">
            <a:extLst>
              <a:ext uri="{FF2B5EF4-FFF2-40B4-BE49-F238E27FC236}">
                <a16:creationId xmlns:a16="http://schemas.microsoft.com/office/drawing/2014/main" id="{C7162553-3C72-B94A-A708-81F3F317B3F6}"/>
              </a:ext>
            </a:extLst>
          </p:cNvPr>
          <p:cNvCxnSpPr/>
          <p:nvPr/>
        </p:nvCxnSpPr>
        <p:spPr>
          <a:xfrm>
            <a:off x="6657409" y="4598565"/>
            <a:ext cx="162684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159793-7662-2F45-AF62-2B7BD05EE49F}"/>
              </a:ext>
            </a:extLst>
          </p:cNvPr>
          <p:cNvCxnSpPr>
            <a:cxnSpLocks/>
          </p:cNvCxnSpPr>
          <p:nvPr/>
        </p:nvCxnSpPr>
        <p:spPr>
          <a:xfrm>
            <a:off x="4469739" y="3458619"/>
            <a:ext cx="696449" cy="798084"/>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BBDA9A6-6B81-5E43-979C-2156163C7FDC}"/>
              </a:ext>
            </a:extLst>
          </p:cNvPr>
          <p:cNvSpPr/>
          <p:nvPr/>
        </p:nvSpPr>
        <p:spPr bwMode="ltGray">
          <a:xfrm>
            <a:off x="8275902" y="3869149"/>
            <a:ext cx="2543408" cy="2543408"/>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lose up of electronics&#10;&#10;Description automatically generated">
            <a:extLst>
              <a:ext uri="{FF2B5EF4-FFF2-40B4-BE49-F238E27FC236}">
                <a16:creationId xmlns:a16="http://schemas.microsoft.com/office/drawing/2014/main" id="{AED436FB-D19E-ED4D-AFE9-1535D208F80B}"/>
              </a:ext>
            </a:extLst>
          </p:cNvPr>
          <p:cNvPicPr>
            <a:picLocks noChangeAspect="1"/>
          </p:cNvPicPr>
          <p:nvPr/>
        </p:nvPicPr>
        <p:blipFill>
          <a:blip r:embed="rId11"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776162" y="4137026"/>
            <a:ext cx="721011" cy="540758"/>
          </a:xfrm>
          <a:prstGeom prst="rect">
            <a:avLst/>
          </a:prstGeom>
        </p:spPr>
      </p:pic>
    </p:spTree>
    <p:custDataLst>
      <p:tags r:id="rId1"/>
    </p:custDataLst>
    <p:extLst>
      <p:ext uri="{BB962C8B-B14F-4D97-AF65-F5344CB8AC3E}">
        <p14:creationId xmlns:p14="http://schemas.microsoft.com/office/powerpoint/2010/main" val="407008967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IMING" val="|7.2"/>
</p:tagLst>
</file>

<file path=ppt/tags/tag6.xml><?xml version="1.0" encoding="utf-8"?>
<p:tagLst xmlns:a="http://schemas.openxmlformats.org/drawingml/2006/main" xmlns:r="http://schemas.openxmlformats.org/officeDocument/2006/relationships" xmlns:p="http://schemas.openxmlformats.org/presentationml/2006/main">
  <p:tag name="TIMING" val="|2.7"/>
</p:tagLst>
</file>

<file path=ppt/tags/tag7.xml><?xml version="1.0" encoding="utf-8"?>
<p:tagLst xmlns:a="http://schemas.openxmlformats.org/drawingml/2006/main" xmlns:r="http://schemas.openxmlformats.org/officeDocument/2006/relationships" xmlns:p="http://schemas.openxmlformats.org/presentationml/2006/main">
  <p:tag name="TIMING" val="|2.7"/>
</p:tagLst>
</file>

<file path=ppt/theme/theme1.xml><?xml version="1.0" encoding="utf-8"?>
<a:theme xmlns:a="http://schemas.openxmlformats.org/drawingml/2006/main" name="HPE_Standard_Metric_16x9_080117">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Standard">
      <a:majorFont>
        <a:latin typeface="MetricHPE Semibold"/>
        <a:ea typeface=""/>
        <a:cs typeface=""/>
      </a:majorFont>
      <a:minorFont>
        <a:latin typeface="MetricHP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noFill/>
        <a:ln w="190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571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w="57150">
          <a:noFill/>
          <a:miter lim="800000"/>
        </a:ln>
      </a:spPr>
      <a:bodyPr wrap="square" lIns="182880" tIns="182880" rIns="182880" bIns="182880" rtlCol="0">
        <a:spAutoFit/>
      </a:bodyPr>
      <a:lstStyle>
        <a:defPPr algn="l">
          <a:lnSpc>
            <a:spcPct val="90000"/>
          </a:lnSpc>
          <a:spcBef>
            <a:spcPts val="400"/>
          </a:spcBef>
          <a:defRPr dirty="0" err="1" smtClean="0">
            <a:solidFill>
              <a:schemeClr val="bg1"/>
            </a:solidFill>
          </a:defRPr>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Presentation6" id="{C2500CA3-50E6-2048-A17E-BB7C78C5F6CA}" vid="{D7181533-ECD3-EE42-A763-E2AB102097BD}"/>
    </a:ext>
  </a:extLst>
</a:theme>
</file>

<file path=ppt/theme/theme2.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Standard">
      <a:majorFont>
        <a:latin typeface="MetricHPE Semibold"/>
        <a:ea typeface=""/>
        <a:cs typeface=""/>
      </a:majorFont>
      <a:minorFont>
        <a:latin typeface="MetricHP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Standard">
      <a:majorFont>
        <a:latin typeface="MetricHPE Semibold"/>
        <a:ea typeface=""/>
        <a:cs typeface=""/>
      </a:majorFont>
      <a:minorFont>
        <a:latin typeface="MetricHP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ED8B46C086C74C855B7D2912AFC39C" ma:contentTypeVersion="12" ma:contentTypeDescription="Create a new document." ma:contentTypeScope="" ma:versionID="ade31194448c13e4e97afb550d7385c5">
  <xsd:schema xmlns:xsd="http://www.w3.org/2001/XMLSchema" xmlns:xs="http://www.w3.org/2001/XMLSchema" xmlns:p="http://schemas.microsoft.com/office/2006/metadata/properties" xmlns:ns2="7afb41db-d3a7-4474-bf9c-be1ee93c1429" xmlns:ns3="ceef5f76-6d37-4f98-b17c-7f1626ec607e" targetNamespace="http://schemas.microsoft.com/office/2006/metadata/properties" ma:root="true" ma:fieldsID="c4d670475eb0f14aaaad0e5c6322b766" ns2:_="" ns3:_="">
    <xsd:import namespace="7afb41db-d3a7-4474-bf9c-be1ee93c1429"/>
    <xsd:import namespace="ceef5f76-6d37-4f98-b17c-7f1626ec60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b41db-d3a7-4474-bf9c-be1ee93c14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ef5f76-6d37-4f98-b17c-7f1626ec607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1CC657-1CED-41B2-9AF6-B6AA9F2A974F}">
  <ds:schemaRefs>
    <ds:schemaRef ds:uri="http://schemas.microsoft.com/sharepoint/v3/contenttype/forms"/>
  </ds:schemaRefs>
</ds:datastoreItem>
</file>

<file path=customXml/itemProps2.xml><?xml version="1.0" encoding="utf-8"?>
<ds:datastoreItem xmlns:ds="http://schemas.openxmlformats.org/officeDocument/2006/customXml" ds:itemID="{305E65E4-7587-4AA6-8A25-BB94FDD0B5E8}">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1d61ad26-2fb3-4855-ac7a-5933a2915362"/>
    <ds:schemaRef ds:uri="http://www.w3.org/XML/1998/namespace"/>
    <ds:schemaRef ds:uri="http://purl.org/dc/terms/"/>
  </ds:schemaRefs>
</ds:datastoreItem>
</file>

<file path=customXml/itemProps3.xml><?xml version="1.0" encoding="utf-8"?>
<ds:datastoreItem xmlns:ds="http://schemas.openxmlformats.org/officeDocument/2006/customXml" ds:itemID="{9B0781E3-10E3-4AD4-8E03-9FCB8122AF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fb41db-d3a7-4474-bf9c-be1ee93c1429"/>
    <ds:schemaRef ds:uri="ceef5f76-6d37-4f98-b17c-7f1626ec60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HPE_Standard_Metric_16x9_080117</Template>
  <TotalTime>458</TotalTime>
  <Words>821</Words>
  <Application>Microsoft Macintosh PowerPoint</Application>
  <PresentationFormat>Widescreen</PresentationFormat>
  <Paragraphs>84</Paragraphs>
  <Slides>11</Slides>
  <Notes>9</Notes>
  <HiddenSlides>5</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0" baseType="lpstr">
      <vt:lpstr>Arial</vt:lpstr>
      <vt:lpstr>Calibri</vt:lpstr>
      <vt:lpstr>Corbel</vt:lpstr>
      <vt:lpstr>Courier</vt:lpstr>
      <vt:lpstr>MetricHPE Black</vt:lpstr>
      <vt:lpstr>MetricHPE Light</vt:lpstr>
      <vt:lpstr>MetricHPE Semibold</vt:lpstr>
      <vt:lpstr>HPE_Standard_Metric_16x9_080117</vt:lpstr>
      <vt:lpstr>think-cell Slide</vt:lpstr>
      <vt:lpstr>Title slide 1</vt:lpstr>
      <vt:lpstr>Building a Global Data Fabric to the Edge</vt:lpstr>
      <vt:lpstr>An example of intelligent edge with the HPE Ezmeral Data fabric</vt:lpstr>
      <vt:lpstr>PowerPoint Presentation</vt:lpstr>
      <vt:lpstr>PowerPoint Presentation</vt:lpstr>
      <vt:lpstr>Deploying an Edge-to-Cloud Data Fabric with HPE EZMERAL</vt:lpstr>
      <vt:lpstr>Deploying an Edge-to-Cloud Data Fabric with HPE EZMERAL</vt:lpstr>
      <vt:lpstr>Deploying an Edge-to-Cloud Data Fabric with HPE EZMERAL</vt:lpstr>
      <vt:lpstr>Deploying an Edge-to-Cloud Data Fabric with HPE EZMERAL</vt:lpstr>
      <vt:lpstr>Deploying an Edge-to-Cloud Data Fabric with HPE EZMERAL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1</dc:title>
  <dc:creator>Bates, Jimmy Scott</dc:creator>
  <cp:lastModifiedBy>Bates, Jimmy Scott</cp:lastModifiedBy>
  <cp:revision>17</cp:revision>
  <dcterms:created xsi:type="dcterms:W3CDTF">2020-10-14T18:21:47Z</dcterms:created>
  <dcterms:modified xsi:type="dcterms:W3CDTF">2020-10-15T22:56:04Z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y fmtid="{D5CDD505-2E9C-101B-9397-08002B2CF9AE}" pid="5" name="ContentTypeId">
    <vt:lpwstr>0x010100C8ED8B46C086C74C855B7D2912AFC39C</vt:lpwstr>
  </property>
</Properties>
</file>